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4633443eef4f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b2fc7377d442cb"/>
  </p:sldMasterIdLst>
  <p:sldIdLst>
    <p:sldId xmlns:r="http://schemas.openxmlformats.org/officeDocument/2006/relationships" id="256" r:id="Rc70d61cb22dc4a2e"/>
    <p:sldId xmlns:r="http://schemas.openxmlformats.org/officeDocument/2006/relationships" id="257" r:id="Radd549c0c599422c"/>
    <p:sldId xmlns:r="http://schemas.openxmlformats.org/officeDocument/2006/relationships" id="258" r:id="Rb22906def39a4142"/>
    <p:sldId xmlns:r="http://schemas.openxmlformats.org/officeDocument/2006/relationships" id="259" r:id="R5edb07d49e8741b5"/>
    <p:sldId xmlns:r="http://schemas.openxmlformats.org/officeDocument/2006/relationships" id="260" r:id="R87c1027f09c24488"/>
    <p:sldId xmlns:r="http://schemas.openxmlformats.org/officeDocument/2006/relationships" id="261" r:id="R29e5f6d6c9f74461"/>
    <p:sldId xmlns:r="http://schemas.openxmlformats.org/officeDocument/2006/relationships" id="262" r:id="R1835f6fbd4ae41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b2fc7377d442cb" /><Relationship Type="http://schemas.openxmlformats.org/officeDocument/2006/relationships/slide" Target="/ppt/slides/slide1.xml" Id="Rc70d61cb22dc4a2e" /><Relationship Type="http://schemas.openxmlformats.org/officeDocument/2006/relationships/slide" Target="/ppt/slides/slide2.xml" Id="Radd549c0c599422c" /><Relationship Type="http://schemas.openxmlformats.org/officeDocument/2006/relationships/slide" Target="/ppt/slides/slide3.xml" Id="Rb22906def39a4142" /><Relationship Type="http://schemas.openxmlformats.org/officeDocument/2006/relationships/slide" Target="/ppt/slides/slide4.xml" Id="R5edb07d49e8741b5" /><Relationship Type="http://schemas.openxmlformats.org/officeDocument/2006/relationships/slide" Target="/ppt/slides/slide5.xml" Id="R87c1027f09c24488" /><Relationship Type="http://schemas.openxmlformats.org/officeDocument/2006/relationships/slide" Target="/ppt/slides/slide6.xml" Id="R29e5f6d6c9f74461" /><Relationship Type="http://schemas.openxmlformats.org/officeDocument/2006/relationships/slide" Target="/ppt/slides/slide7.xml" Id="R1835f6fbd4ae41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de949b11f54d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e03d5c4df24e1d" /><Relationship Type="http://schemas.openxmlformats.org/officeDocument/2006/relationships/theme" Target="/ppt/slideMasters/theme/theme1.xml" Id="R57ce66898fa9402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e03d5c4df24e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86cf73575c41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34017deb494a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24686767144d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e822279b84f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4037a3e46346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df8316ee0047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c421d407bf4d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CONNECT BUS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BUS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CONNECT BUS NORGE AS ble etablert [år] og holder til i Trollåsen.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BUS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BUS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BUS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2 638 546 550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−81 309 648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−83 175 775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571 061 390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2 136 843 419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BUS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CONNECT BUS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BUS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Rosenholmveien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1414 Trollåsen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40 00 11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firmapost@norgesbuss.no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971 654 007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CONNECT BUS NORGE AS</a:t>
            </a:r>
          </a:p>
        </p:txBody>
      </p:sp>
    </p:spTree>
  </p:cSld>
  <p:clrMapOvr>
    <a:masterClrMapping xmlns:a="http://schemas.openxmlformats.org/drawingml/2006/main"/>
  </p:clrMapOvr>
</p:sld>
</file>