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809cea52ca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9e3ca1445400d"/>
  </p:sldMasterIdLst>
  <p:sldIdLst>
    <p:sldId xmlns:r="http://schemas.openxmlformats.org/officeDocument/2006/relationships" id="256" r:id="R7df7e7942c9b47d8"/>
    <p:sldId xmlns:r="http://schemas.openxmlformats.org/officeDocument/2006/relationships" id="257" r:id="R727f8cb6e7964114"/>
    <p:sldId xmlns:r="http://schemas.openxmlformats.org/officeDocument/2006/relationships" id="258" r:id="Rc1cfea5072f7462f"/>
    <p:sldId xmlns:r="http://schemas.openxmlformats.org/officeDocument/2006/relationships" id="259" r:id="R46dd81d1a9a64fd8"/>
    <p:sldId xmlns:r="http://schemas.openxmlformats.org/officeDocument/2006/relationships" id="260" r:id="Rdb5257d3c759476c"/>
    <p:sldId xmlns:r="http://schemas.openxmlformats.org/officeDocument/2006/relationships" id="261" r:id="R38dc277a3c784b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9e3ca1445400d" /><Relationship Type="http://schemas.openxmlformats.org/officeDocument/2006/relationships/slide" Target="/ppt/slides/slide1.xml" Id="R7df7e7942c9b47d8" /><Relationship Type="http://schemas.openxmlformats.org/officeDocument/2006/relationships/slide" Target="/ppt/slides/slide2.xml" Id="R727f8cb6e7964114" /><Relationship Type="http://schemas.openxmlformats.org/officeDocument/2006/relationships/slide" Target="/ppt/slides/slide3.xml" Id="Rc1cfea5072f7462f" /><Relationship Type="http://schemas.openxmlformats.org/officeDocument/2006/relationships/slide" Target="/ppt/slides/slide4.xml" Id="R46dd81d1a9a64fd8" /><Relationship Type="http://schemas.openxmlformats.org/officeDocument/2006/relationships/slide" Target="/ppt/slides/slide5.xml" Id="Rdb5257d3c759476c" /><Relationship Type="http://schemas.openxmlformats.org/officeDocument/2006/relationships/slide" Target="/ppt/slides/slide6.xml" Id="R38dc277a3c784b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d83a2f38f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97ac9815240d1" /><Relationship Type="http://schemas.openxmlformats.org/officeDocument/2006/relationships/theme" Target="/ppt/slideMasters/theme/theme1.xml" Id="Rab6f3934d38d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97ac9815240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7dc447b3a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5f9ba19ab41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1225d487c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0e64918464a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1d835250f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2a4f9a8d6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LEIF LANGØ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90 09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leif.lango@lango.no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971 654 104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LEIF LANGØ AS</a:t>
            </a:r>
          </a:p>
        </p:txBody>
      </p:sp>
    </p:spTree>
  </p:cSld>
  <p:clrMapOvr>
    <a:masterClrMapping xmlns:a="http://schemas.openxmlformats.org/drawingml/2006/main"/>
  </p:clrMapOvr>
</p:sld>
</file>