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9a383a72e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e1d23cee646f8"/>
  </p:sldMasterIdLst>
  <p:sldIdLst>
    <p:sldId xmlns:r="http://schemas.openxmlformats.org/officeDocument/2006/relationships" id="256" r:id="R452f243087b943a1"/>
    <p:sldId xmlns:r="http://schemas.openxmlformats.org/officeDocument/2006/relationships" id="257" r:id="Ref4da134e02c43f1"/>
    <p:sldId xmlns:r="http://schemas.openxmlformats.org/officeDocument/2006/relationships" id="258" r:id="R5a52cfa093b44388"/>
    <p:sldId xmlns:r="http://schemas.openxmlformats.org/officeDocument/2006/relationships" id="259" r:id="R5a9ef0b0b75747fa"/>
    <p:sldId xmlns:r="http://schemas.openxmlformats.org/officeDocument/2006/relationships" id="260" r:id="Rc06d60ccb37e46b6"/>
    <p:sldId xmlns:r="http://schemas.openxmlformats.org/officeDocument/2006/relationships" id="261" r:id="Rb7351a6bcc92460a"/>
    <p:sldId xmlns:r="http://schemas.openxmlformats.org/officeDocument/2006/relationships" id="262" r:id="Rd2537d06c8d5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e1d23cee646f8" /><Relationship Type="http://schemas.openxmlformats.org/officeDocument/2006/relationships/slide" Target="/ppt/slides/slide1.xml" Id="R452f243087b943a1" /><Relationship Type="http://schemas.openxmlformats.org/officeDocument/2006/relationships/slide" Target="/ppt/slides/slide2.xml" Id="Ref4da134e02c43f1" /><Relationship Type="http://schemas.openxmlformats.org/officeDocument/2006/relationships/slide" Target="/ppt/slides/slide3.xml" Id="R5a52cfa093b44388" /><Relationship Type="http://schemas.openxmlformats.org/officeDocument/2006/relationships/slide" Target="/ppt/slides/slide4.xml" Id="R5a9ef0b0b75747fa" /><Relationship Type="http://schemas.openxmlformats.org/officeDocument/2006/relationships/slide" Target="/ppt/slides/slide5.xml" Id="Rc06d60ccb37e46b6" /><Relationship Type="http://schemas.openxmlformats.org/officeDocument/2006/relationships/slide" Target="/ppt/slides/slide6.xml" Id="Rb7351a6bcc92460a" /><Relationship Type="http://schemas.openxmlformats.org/officeDocument/2006/relationships/slide" Target="/ppt/slides/slide7.xml" Id="Rd2537d06c8d5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cbae5f01e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b8f9269c426e" /><Relationship Type="http://schemas.openxmlformats.org/officeDocument/2006/relationships/theme" Target="/ppt/slideMasters/theme/theme1.xml" Id="R9fe6b6ea54be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8b8f9269c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33bd9576e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14f50d3be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3d17880f6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45b874051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0bfaa263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bbd32506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4be9e2a6a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 LEIF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