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9c011f8bf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e9fcf0d3c49af"/>
  </p:sldMasterIdLst>
  <p:sldIdLst>
    <p:sldId xmlns:r="http://schemas.openxmlformats.org/officeDocument/2006/relationships" id="256" r:id="Rec0b70e26b1b4745"/>
    <p:sldId xmlns:r="http://schemas.openxmlformats.org/officeDocument/2006/relationships" id="257" r:id="R2a62d170c7a647ea"/>
    <p:sldId xmlns:r="http://schemas.openxmlformats.org/officeDocument/2006/relationships" id="258" r:id="R045d953c60ce466f"/>
    <p:sldId xmlns:r="http://schemas.openxmlformats.org/officeDocument/2006/relationships" id="259" r:id="R00b7494193824ab3"/>
    <p:sldId xmlns:r="http://schemas.openxmlformats.org/officeDocument/2006/relationships" id="260" r:id="R876bb73d763a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e9fcf0d3c49af" /><Relationship Type="http://schemas.openxmlformats.org/officeDocument/2006/relationships/slide" Target="/ppt/slides/slide1.xml" Id="Rec0b70e26b1b4745" /><Relationship Type="http://schemas.openxmlformats.org/officeDocument/2006/relationships/slide" Target="/ppt/slides/slide2.xml" Id="R2a62d170c7a647ea" /><Relationship Type="http://schemas.openxmlformats.org/officeDocument/2006/relationships/slide" Target="/ppt/slides/slide3.xml" Id="R045d953c60ce466f" /><Relationship Type="http://schemas.openxmlformats.org/officeDocument/2006/relationships/slide" Target="/ppt/slides/slide4.xml" Id="R00b7494193824ab3" /><Relationship Type="http://schemas.openxmlformats.org/officeDocument/2006/relationships/slide" Target="/ppt/slides/slide5.xml" Id="R876bb73d763a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57a79b29a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1ffb438b641b0" /><Relationship Type="http://schemas.openxmlformats.org/officeDocument/2006/relationships/theme" Target="/ppt/slideMasters/theme/theme1.xml" Id="Rd83258c9a17e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1ffb438b6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807805065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75ef912a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e5e8500a4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1fddfc77f41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f2c9af379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AGNAR HUNSHAMAR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HUNSHAMAR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HUNSHAMAR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HUNSHAMAR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HUNSHAMAR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HUNSHAMAR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51662304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971 865 113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HUNSHAMAR</a:t>
            </a:r>
          </a:p>
        </p:txBody>
      </p:sp>
    </p:spTree>
  </p:cSld>
  <p:clrMapOvr>
    <a:masterClrMapping xmlns:a="http://schemas.openxmlformats.org/drawingml/2006/main"/>
  </p:clrMapOvr>
</p:sld>
</file>