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bfa66a6d03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63f8d62974dbe"/>
  </p:sldMasterIdLst>
  <p:sldIdLst>
    <p:sldId xmlns:r="http://schemas.openxmlformats.org/officeDocument/2006/relationships" id="256" r:id="R2fd11635594641d6"/>
    <p:sldId xmlns:r="http://schemas.openxmlformats.org/officeDocument/2006/relationships" id="257" r:id="R2fb4127a23414ce5"/>
    <p:sldId xmlns:r="http://schemas.openxmlformats.org/officeDocument/2006/relationships" id="258" r:id="R37e971d20a834e89"/>
    <p:sldId xmlns:r="http://schemas.openxmlformats.org/officeDocument/2006/relationships" id="259" r:id="R523218f854734f17"/>
    <p:sldId xmlns:r="http://schemas.openxmlformats.org/officeDocument/2006/relationships" id="260" r:id="R674926e7fddd447d"/>
    <p:sldId xmlns:r="http://schemas.openxmlformats.org/officeDocument/2006/relationships" id="261" r:id="R0e0812608879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63f8d62974dbe" /><Relationship Type="http://schemas.openxmlformats.org/officeDocument/2006/relationships/slide" Target="/ppt/slides/slide1.xml" Id="R2fd11635594641d6" /><Relationship Type="http://schemas.openxmlformats.org/officeDocument/2006/relationships/slide" Target="/ppt/slides/slide2.xml" Id="R2fb4127a23414ce5" /><Relationship Type="http://schemas.openxmlformats.org/officeDocument/2006/relationships/slide" Target="/ppt/slides/slide3.xml" Id="R37e971d20a834e89" /><Relationship Type="http://schemas.openxmlformats.org/officeDocument/2006/relationships/slide" Target="/ppt/slides/slide4.xml" Id="R523218f854734f17" /><Relationship Type="http://schemas.openxmlformats.org/officeDocument/2006/relationships/slide" Target="/ppt/slides/slide5.xml" Id="R674926e7fddd447d" /><Relationship Type="http://schemas.openxmlformats.org/officeDocument/2006/relationships/slide" Target="/ppt/slides/slide6.xml" Id="R0e0812608879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b4e60b175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4586e8e24a07" /><Relationship Type="http://schemas.openxmlformats.org/officeDocument/2006/relationships/theme" Target="/ppt/slideMasters/theme/theme1.xml" Id="Rc399847936b4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94586e8e2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371519b25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3e1f940cc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e55e16631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a49d6be05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90af9336e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a85c51cb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