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d69f658f3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b85c0390d41e0"/>
  </p:sldMasterIdLst>
  <p:sldIdLst>
    <p:sldId xmlns:r="http://schemas.openxmlformats.org/officeDocument/2006/relationships" id="256" r:id="R972d5e28d75b4eba"/>
    <p:sldId xmlns:r="http://schemas.openxmlformats.org/officeDocument/2006/relationships" id="257" r:id="Rfb3872c389c4418b"/>
    <p:sldId xmlns:r="http://schemas.openxmlformats.org/officeDocument/2006/relationships" id="258" r:id="R3a5a472c7e654cbb"/>
    <p:sldId xmlns:r="http://schemas.openxmlformats.org/officeDocument/2006/relationships" id="259" r:id="R65ed47973fb24f01"/>
    <p:sldId xmlns:r="http://schemas.openxmlformats.org/officeDocument/2006/relationships" id="260" r:id="R1deda973d9d84709"/>
    <p:sldId xmlns:r="http://schemas.openxmlformats.org/officeDocument/2006/relationships" id="261" r:id="R740d0df1654e4258"/>
    <p:sldId xmlns:r="http://schemas.openxmlformats.org/officeDocument/2006/relationships" id="262" r:id="Rb477966f9c39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b85c0390d41e0" /><Relationship Type="http://schemas.openxmlformats.org/officeDocument/2006/relationships/slide" Target="/ppt/slides/slide1.xml" Id="R972d5e28d75b4eba" /><Relationship Type="http://schemas.openxmlformats.org/officeDocument/2006/relationships/slide" Target="/ppt/slides/slide2.xml" Id="Rfb3872c389c4418b" /><Relationship Type="http://schemas.openxmlformats.org/officeDocument/2006/relationships/slide" Target="/ppt/slides/slide3.xml" Id="R3a5a472c7e654cbb" /><Relationship Type="http://schemas.openxmlformats.org/officeDocument/2006/relationships/slide" Target="/ppt/slides/slide4.xml" Id="R65ed47973fb24f01" /><Relationship Type="http://schemas.openxmlformats.org/officeDocument/2006/relationships/slide" Target="/ppt/slides/slide5.xml" Id="R1deda973d9d84709" /><Relationship Type="http://schemas.openxmlformats.org/officeDocument/2006/relationships/slide" Target="/ppt/slides/slide6.xml" Id="R740d0df1654e4258" /><Relationship Type="http://schemas.openxmlformats.org/officeDocument/2006/relationships/slide" Target="/ppt/slides/slide7.xml" Id="Rb477966f9c39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fc30394a9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b1e2284040c1" /><Relationship Type="http://schemas.openxmlformats.org/officeDocument/2006/relationships/theme" Target="/ppt/slideMasters/theme/theme1.xml" Id="Rd5b230af0da2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eb1e22840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62265e11b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ca1138d5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cf55bae37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54b2e0849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ce0fe3de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beeac492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977343c7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