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3f0f728b04d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8ac5350d9c4396"/>
  </p:sldMasterIdLst>
  <p:sldIdLst>
    <p:sldId xmlns:r="http://schemas.openxmlformats.org/officeDocument/2006/relationships" id="256" r:id="Rd0012d48006d4c8a"/>
    <p:sldId xmlns:r="http://schemas.openxmlformats.org/officeDocument/2006/relationships" id="257" r:id="Rf178339a10884973"/>
    <p:sldId xmlns:r="http://schemas.openxmlformats.org/officeDocument/2006/relationships" id="258" r:id="R664d9f445595448e"/>
    <p:sldId xmlns:r="http://schemas.openxmlformats.org/officeDocument/2006/relationships" id="259" r:id="Re2b7e9188bb940d8"/>
    <p:sldId xmlns:r="http://schemas.openxmlformats.org/officeDocument/2006/relationships" id="260" r:id="R1a3281c322d34c9d"/>
    <p:sldId xmlns:r="http://schemas.openxmlformats.org/officeDocument/2006/relationships" id="261" r:id="R4e26a1ca27af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ac5350d9c4396" /><Relationship Type="http://schemas.openxmlformats.org/officeDocument/2006/relationships/slide" Target="/ppt/slides/slide1.xml" Id="Rd0012d48006d4c8a" /><Relationship Type="http://schemas.openxmlformats.org/officeDocument/2006/relationships/slide" Target="/ppt/slides/slide2.xml" Id="Rf178339a10884973" /><Relationship Type="http://schemas.openxmlformats.org/officeDocument/2006/relationships/slide" Target="/ppt/slides/slide3.xml" Id="R664d9f445595448e" /><Relationship Type="http://schemas.openxmlformats.org/officeDocument/2006/relationships/slide" Target="/ppt/slides/slide4.xml" Id="Re2b7e9188bb940d8" /><Relationship Type="http://schemas.openxmlformats.org/officeDocument/2006/relationships/slide" Target="/ppt/slides/slide5.xml" Id="R1a3281c322d34c9d" /><Relationship Type="http://schemas.openxmlformats.org/officeDocument/2006/relationships/slide" Target="/ppt/slides/slide6.xml" Id="R4e26a1ca27af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f51024284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6f50d4c754eff" /><Relationship Type="http://schemas.openxmlformats.org/officeDocument/2006/relationships/theme" Target="/ppt/slideMasters/theme/theme1.xml" Id="Rca48aa5bc0e745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6f50d4c75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03c4a07ed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6ce999a0446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e287f309c4a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39a17372f46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f5291343f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ebcf136743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HYDRO RESEARCH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RESEARCH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RESEARCH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RESEARCH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RESEARCH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RESEARCH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INDUSTRIER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RESEARCH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 RESEARCH AS</a:t>
            </a:r>
          </a:p>
        </p:txBody>
      </p:sp>
    </p:spTree>
  </p:cSld>
  <p:clrMapOvr>
    <a:masterClrMapping xmlns:a="http://schemas.openxmlformats.org/drawingml/2006/main"/>
  </p:clrMapOvr>
</p:sld>
</file>