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72d0fbff3b4c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478616b08d48d8"/>
  </p:sldMasterIdLst>
  <p:sldIdLst>
    <p:sldId xmlns:r="http://schemas.openxmlformats.org/officeDocument/2006/relationships" id="256" r:id="R93f65786a12f48bd"/>
    <p:sldId xmlns:r="http://schemas.openxmlformats.org/officeDocument/2006/relationships" id="257" r:id="R8ff0c216fa644128"/>
    <p:sldId xmlns:r="http://schemas.openxmlformats.org/officeDocument/2006/relationships" id="258" r:id="R63414b649972492d"/>
    <p:sldId xmlns:r="http://schemas.openxmlformats.org/officeDocument/2006/relationships" id="259" r:id="Re8f5c759a8af4add"/>
    <p:sldId xmlns:r="http://schemas.openxmlformats.org/officeDocument/2006/relationships" id="260" r:id="Red43c2649d1f42e5"/>
    <p:sldId xmlns:r="http://schemas.openxmlformats.org/officeDocument/2006/relationships" id="261" r:id="R67e5d345509543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478616b08d48d8" /><Relationship Type="http://schemas.openxmlformats.org/officeDocument/2006/relationships/slide" Target="/ppt/slides/slide1.xml" Id="R93f65786a12f48bd" /><Relationship Type="http://schemas.openxmlformats.org/officeDocument/2006/relationships/slide" Target="/ppt/slides/slide2.xml" Id="R8ff0c216fa644128" /><Relationship Type="http://schemas.openxmlformats.org/officeDocument/2006/relationships/slide" Target="/ppt/slides/slide3.xml" Id="R63414b649972492d" /><Relationship Type="http://schemas.openxmlformats.org/officeDocument/2006/relationships/slide" Target="/ppt/slides/slide4.xml" Id="Re8f5c759a8af4add" /><Relationship Type="http://schemas.openxmlformats.org/officeDocument/2006/relationships/slide" Target="/ppt/slides/slide5.xml" Id="Red43c2649d1f42e5" /><Relationship Type="http://schemas.openxmlformats.org/officeDocument/2006/relationships/slide" Target="/ppt/slides/slide6.xml" Id="R67e5d345509543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f4043bc27b4d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e60958b694d4b" /><Relationship Type="http://schemas.openxmlformats.org/officeDocument/2006/relationships/theme" Target="/ppt/slideMasters/theme/theme1.xml" Id="R188520a726c749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5e60958b694d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a4575433e42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609399cd4c49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b07039d284a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3b3a4599244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9cdef5e8940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f2da5986144e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INMETA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INMETA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INMETA CONSULTING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INMETA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INMETA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INMETA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CRAYON GROUP AS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INMETA CONSULTING AS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INMETA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972 413 232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INMETA CONSULTING AS</a:t>
            </a:r>
          </a:p>
        </p:txBody>
      </p:sp>
    </p:spTree>
  </p:cSld>
  <p:clrMapOvr>
    <a:masterClrMapping xmlns:a="http://schemas.openxmlformats.org/drawingml/2006/main"/>
  </p:clrMapOvr>
</p:sld>
</file>