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a4d9540240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2b8fc5b6d74acf"/>
  </p:sldMasterIdLst>
  <p:sldIdLst>
    <p:sldId xmlns:r="http://schemas.openxmlformats.org/officeDocument/2006/relationships" id="256" r:id="R73507807e50f414c"/>
    <p:sldId xmlns:r="http://schemas.openxmlformats.org/officeDocument/2006/relationships" id="257" r:id="R3dcda1ad1b864937"/>
    <p:sldId xmlns:r="http://schemas.openxmlformats.org/officeDocument/2006/relationships" id="258" r:id="R3b7bef2da9924987"/>
    <p:sldId xmlns:r="http://schemas.openxmlformats.org/officeDocument/2006/relationships" id="259" r:id="R8d59e23c24e848b1"/>
    <p:sldId xmlns:r="http://schemas.openxmlformats.org/officeDocument/2006/relationships" id="260" r:id="Rd43e2d72a3c549c4"/>
    <p:sldId xmlns:r="http://schemas.openxmlformats.org/officeDocument/2006/relationships" id="261" r:id="Re949cf7a072c49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b8fc5b6d74acf" /><Relationship Type="http://schemas.openxmlformats.org/officeDocument/2006/relationships/slide" Target="/ppt/slides/slide1.xml" Id="R73507807e50f414c" /><Relationship Type="http://schemas.openxmlformats.org/officeDocument/2006/relationships/slide" Target="/ppt/slides/slide2.xml" Id="R3dcda1ad1b864937" /><Relationship Type="http://schemas.openxmlformats.org/officeDocument/2006/relationships/slide" Target="/ppt/slides/slide3.xml" Id="R3b7bef2da9924987" /><Relationship Type="http://schemas.openxmlformats.org/officeDocument/2006/relationships/slide" Target="/ppt/slides/slide4.xml" Id="R8d59e23c24e848b1" /><Relationship Type="http://schemas.openxmlformats.org/officeDocument/2006/relationships/slide" Target="/ppt/slides/slide5.xml" Id="Rd43e2d72a3c549c4" /><Relationship Type="http://schemas.openxmlformats.org/officeDocument/2006/relationships/slide" Target="/ppt/slides/slide6.xml" Id="Re949cf7a072c49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5c860869a42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78711c2a44bd5" /><Relationship Type="http://schemas.openxmlformats.org/officeDocument/2006/relationships/theme" Target="/ppt/slideMasters/theme/theme1.xml" Id="Reb21d2945abe45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a78711c2a44b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cf24f67d7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42fb98c8f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345fc08b344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00a8c4dde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9fbbd2a0e4c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5f5657aeb4c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35950111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