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cb3541a75d4f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0d7f192cb64fee"/>
  </p:sldMasterIdLst>
  <p:sldIdLst>
    <p:sldId xmlns:r="http://schemas.openxmlformats.org/officeDocument/2006/relationships" id="256" r:id="R64be09bfcf0e47fc"/>
    <p:sldId xmlns:r="http://schemas.openxmlformats.org/officeDocument/2006/relationships" id="257" r:id="Rd074bb6b022a43df"/>
    <p:sldId xmlns:r="http://schemas.openxmlformats.org/officeDocument/2006/relationships" id="258" r:id="Rebf4f28c3ab14347"/>
    <p:sldId xmlns:r="http://schemas.openxmlformats.org/officeDocument/2006/relationships" id="259" r:id="R82c5cf9f883d4c19"/>
    <p:sldId xmlns:r="http://schemas.openxmlformats.org/officeDocument/2006/relationships" id="260" r:id="Rfdee8540c14a43a3"/>
    <p:sldId xmlns:r="http://schemas.openxmlformats.org/officeDocument/2006/relationships" id="261" r:id="R7b2e75e754ec49ab"/>
    <p:sldId xmlns:r="http://schemas.openxmlformats.org/officeDocument/2006/relationships" id="262" r:id="Re0b660afbf3b4d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0d7f192cb64fee" /><Relationship Type="http://schemas.openxmlformats.org/officeDocument/2006/relationships/slide" Target="/ppt/slides/slide1.xml" Id="R64be09bfcf0e47fc" /><Relationship Type="http://schemas.openxmlformats.org/officeDocument/2006/relationships/slide" Target="/ppt/slides/slide2.xml" Id="Rd074bb6b022a43df" /><Relationship Type="http://schemas.openxmlformats.org/officeDocument/2006/relationships/slide" Target="/ppt/slides/slide3.xml" Id="Rebf4f28c3ab14347" /><Relationship Type="http://schemas.openxmlformats.org/officeDocument/2006/relationships/slide" Target="/ppt/slides/slide4.xml" Id="R82c5cf9f883d4c19" /><Relationship Type="http://schemas.openxmlformats.org/officeDocument/2006/relationships/slide" Target="/ppt/slides/slide5.xml" Id="Rfdee8540c14a43a3" /><Relationship Type="http://schemas.openxmlformats.org/officeDocument/2006/relationships/slide" Target="/ppt/slides/slide6.xml" Id="R7b2e75e754ec49ab" /><Relationship Type="http://schemas.openxmlformats.org/officeDocument/2006/relationships/slide" Target="/ppt/slides/slide7.xml" Id="Re0b660afbf3b4d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aa87d4029a4c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3f9e032234c72" /><Relationship Type="http://schemas.openxmlformats.org/officeDocument/2006/relationships/theme" Target="/ppt/slideMasters/theme/theme1.xml" Id="R07ecfd40722346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f3f9e032234c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40a598761d43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30c39b6304f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55d86c0d948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bb921910bc4f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363d3dcad43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3d98c41cf40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b91a4c7934c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 HOTELL AS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31 624 543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−118 416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2 753 301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12 529 073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 HOTELL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Gullbringvegen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3800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35950111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post@bohotell.no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972 414 972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AS</a:t>
            </a:r>
          </a:p>
        </p:txBody>
      </p:sp>
    </p:spTree>
  </p:cSld>
  <p:clrMapOvr>
    <a:masterClrMapping xmlns:a="http://schemas.openxmlformats.org/drawingml/2006/main"/>
  </p:clrMapOvr>
</p:sld>
</file>