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ed0cc52b9d46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4970a41a43476a"/>
  </p:sldMasterIdLst>
  <p:sldIdLst>
    <p:sldId xmlns:r="http://schemas.openxmlformats.org/officeDocument/2006/relationships" id="256" r:id="R11aea154e0c645e3"/>
    <p:sldId xmlns:r="http://schemas.openxmlformats.org/officeDocument/2006/relationships" id="257" r:id="Rbc07193eb98242a7"/>
    <p:sldId xmlns:r="http://schemas.openxmlformats.org/officeDocument/2006/relationships" id="258" r:id="R790973a8ca284991"/>
    <p:sldId xmlns:r="http://schemas.openxmlformats.org/officeDocument/2006/relationships" id="259" r:id="Ra1055c0a02b04f6b"/>
    <p:sldId xmlns:r="http://schemas.openxmlformats.org/officeDocument/2006/relationships" id="260" r:id="R5c397001fc334e5a"/>
    <p:sldId xmlns:r="http://schemas.openxmlformats.org/officeDocument/2006/relationships" id="261" r:id="Rbc3c695a4def4d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4970a41a43476a" /><Relationship Type="http://schemas.openxmlformats.org/officeDocument/2006/relationships/slide" Target="/ppt/slides/slide1.xml" Id="R11aea154e0c645e3" /><Relationship Type="http://schemas.openxmlformats.org/officeDocument/2006/relationships/slide" Target="/ppt/slides/slide2.xml" Id="Rbc07193eb98242a7" /><Relationship Type="http://schemas.openxmlformats.org/officeDocument/2006/relationships/slide" Target="/ppt/slides/slide3.xml" Id="R790973a8ca284991" /><Relationship Type="http://schemas.openxmlformats.org/officeDocument/2006/relationships/slide" Target="/ppt/slides/slide4.xml" Id="Ra1055c0a02b04f6b" /><Relationship Type="http://schemas.openxmlformats.org/officeDocument/2006/relationships/slide" Target="/ppt/slides/slide5.xml" Id="R5c397001fc334e5a" /><Relationship Type="http://schemas.openxmlformats.org/officeDocument/2006/relationships/slide" Target="/ppt/slides/slide6.xml" Id="Rbc3c695a4def4d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165e9930d242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cb61050f544c9" /><Relationship Type="http://schemas.openxmlformats.org/officeDocument/2006/relationships/theme" Target="/ppt/slideMasters/theme/theme1.xml" Id="R43eab254f5a944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4cb61050f544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f0a7457a440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67e36695549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c8c92d43449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c9f657e5f4f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7ed18749b45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978704bbe4b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REVIGO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972 415 790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