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e8c01932204b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5246d6979c4582"/>
  </p:sldMasterIdLst>
  <p:sldIdLst>
    <p:sldId xmlns:r="http://schemas.openxmlformats.org/officeDocument/2006/relationships" id="256" r:id="R1191e7b2266541e1"/>
    <p:sldId xmlns:r="http://schemas.openxmlformats.org/officeDocument/2006/relationships" id="257" r:id="Rf74abbcdf1004bd4"/>
    <p:sldId xmlns:r="http://schemas.openxmlformats.org/officeDocument/2006/relationships" id="258" r:id="Re5b3598373b44adb"/>
    <p:sldId xmlns:r="http://schemas.openxmlformats.org/officeDocument/2006/relationships" id="259" r:id="R2950dabb59674dcd"/>
    <p:sldId xmlns:r="http://schemas.openxmlformats.org/officeDocument/2006/relationships" id="260" r:id="Rec8fede6940e466c"/>
    <p:sldId xmlns:r="http://schemas.openxmlformats.org/officeDocument/2006/relationships" id="261" r:id="R668ff00df50c4324"/>
    <p:sldId xmlns:r="http://schemas.openxmlformats.org/officeDocument/2006/relationships" id="262" r:id="R276d6099abf048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246d6979c4582" /><Relationship Type="http://schemas.openxmlformats.org/officeDocument/2006/relationships/slide" Target="/ppt/slides/slide1.xml" Id="R1191e7b2266541e1" /><Relationship Type="http://schemas.openxmlformats.org/officeDocument/2006/relationships/slide" Target="/ppt/slides/slide2.xml" Id="Rf74abbcdf1004bd4" /><Relationship Type="http://schemas.openxmlformats.org/officeDocument/2006/relationships/slide" Target="/ppt/slides/slide3.xml" Id="Re5b3598373b44adb" /><Relationship Type="http://schemas.openxmlformats.org/officeDocument/2006/relationships/slide" Target="/ppt/slides/slide4.xml" Id="R2950dabb59674dcd" /><Relationship Type="http://schemas.openxmlformats.org/officeDocument/2006/relationships/slide" Target="/ppt/slides/slide5.xml" Id="Rec8fede6940e466c" /><Relationship Type="http://schemas.openxmlformats.org/officeDocument/2006/relationships/slide" Target="/ppt/slides/slide6.xml" Id="R668ff00df50c4324" /><Relationship Type="http://schemas.openxmlformats.org/officeDocument/2006/relationships/slide" Target="/ppt/slides/slide7.xml" Id="R276d6099abf048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09a857722c46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9ae456ff94819" /><Relationship Type="http://schemas.openxmlformats.org/officeDocument/2006/relationships/theme" Target="/ppt/slideMasters/theme/theme1.xml" Id="R3d3c937e779640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49ae456ff948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cced77ead41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8e93dd7ee48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8a398c4d24d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344641f9b48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916912d7c49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96369307a48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602fc2135c4a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REVIGO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19 073 619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1 501 287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563 271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6 638 589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REVIGO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972 415 790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REVIGO AS</a:t>
            </a:r>
          </a:p>
        </p:txBody>
      </p:sp>
    </p:spTree>
  </p:cSld>
  <p:clrMapOvr>
    <a:masterClrMapping xmlns:a="http://schemas.openxmlformats.org/drawingml/2006/main"/>
  </p:clrMapOvr>
</p:sld>
</file>