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22583a17f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adbc068404e26"/>
  </p:sldMasterIdLst>
  <p:sldIdLst>
    <p:sldId xmlns:r="http://schemas.openxmlformats.org/officeDocument/2006/relationships" id="256" r:id="R332a230c64f44f06"/>
    <p:sldId xmlns:r="http://schemas.openxmlformats.org/officeDocument/2006/relationships" id="257" r:id="R4cde4a76545b447c"/>
    <p:sldId xmlns:r="http://schemas.openxmlformats.org/officeDocument/2006/relationships" id="258" r:id="Rcba647140c1544ea"/>
    <p:sldId xmlns:r="http://schemas.openxmlformats.org/officeDocument/2006/relationships" id="259" r:id="Rf38130589bb94d74"/>
    <p:sldId xmlns:r="http://schemas.openxmlformats.org/officeDocument/2006/relationships" id="260" r:id="Rd70cb3f53ab44121"/>
    <p:sldId xmlns:r="http://schemas.openxmlformats.org/officeDocument/2006/relationships" id="261" r:id="R5490f3a3245f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adbc068404e26" /><Relationship Type="http://schemas.openxmlformats.org/officeDocument/2006/relationships/slide" Target="/ppt/slides/slide1.xml" Id="R332a230c64f44f06" /><Relationship Type="http://schemas.openxmlformats.org/officeDocument/2006/relationships/slide" Target="/ppt/slides/slide2.xml" Id="R4cde4a76545b447c" /><Relationship Type="http://schemas.openxmlformats.org/officeDocument/2006/relationships/slide" Target="/ppt/slides/slide3.xml" Id="Rcba647140c1544ea" /><Relationship Type="http://schemas.openxmlformats.org/officeDocument/2006/relationships/slide" Target="/ppt/slides/slide4.xml" Id="Rf38130589bb94d74" /><Relationship Type="http://schemas.openxmlformats.org/officeDocument/2006/relationships/slide" Target="/ppt/slides/slide5.xml" Id="Rd70cb3f53ab44121" /><Relationship Type="http://schemas.openxmlformats.org/officeDocument/2006/relationships/slide" Target="/ppt/slides/slide6.xml" Id="R5490f3a3245f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ea7f33c1a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1672940994fac" /><Relationship Type="http://schemas.openxmlformats.org/officeDocument/2006/relationships/theme" Target="/ppt/slideMasters/theme/theme1.xml" Id="R09c081a110b2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167294099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ba47fae7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1eed82fbc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e556d7654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7cc3c766e46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2c9306560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6bccf8b75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