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6c3615c987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5a50bdcc44db2"/>
  </p:sldMasterIdLst>
  <p:sldIdLst>
    <p:sldId xmlns:r="http://schemas.openxmlformats.org/officeDocument/2006/relationships" id="256" r:id="R2fdd052f01084a8a"/>
    <p:sldId xmlns:r="http://schemas.openxmlformats.org/officeDocument/2006/relationships" id="257" r:id="Rda68f273ca6e4d5d"/>
    <p:sldId xmlns:r="http://schemas.openxmlformats.org/officeDocument/2006/relationships" id="258" r:id="Rfa076c4356684529"/>
    <p:sldId xmlns:r="http://schemas.openxmlformats.org/officeDocument/2006/relationships" id="259" r:id="Rdc51e13074ca41aa"/>
    <p:sldId xmlns:r="http://schemas.openxmlformats.org/officeDocument/2006/relationships" id="260" r:id="R753273a1e58c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5a50bdcc44db2" /><Relationship Type="http://schemas.openxmlformats.org/officeDocument/2006/relationships/slide" Target="/ppt/slides/slide1.xml" Id="R2fdd052f01084a8a" /><Relationship Type="http://schemas.openxmlformats.org/officeDocument/2006/relationships/slide" Target="/ppt/slides/slide2.xml" Id="Rda68f273ca6e4d5d" /><Relationship Type="http://schemas.openxmlformats.org/officeDocument/2006/relationships/slide" Target="/ppt/slides/slide3.xml" Id="Rfa076c4356684529" /><Relationship Type="http://schemas.openxmlformats.org/officeDocument/2006/relationships/slide" Target="/ppt/slides/slide4.xml" Id="Rdc51e13074ca41aa" /><Relationship Type="http://schemas.openxmlformats.org/officeDocument/2006/relationships/slide" Target="/ppt/slides/slide5.xml" Id="R753273a1e58c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4968fb78b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3f8d30c64ca5" /><Relationship Type="http://schemas.openxmlformats.org/officeDocument/2006/relationships/theme" Target="/ppt/slideMasters/theme/theme1.xml" Id="R9006917da954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f3f8d30c6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e5a5ed3b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e7463f04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3dcbf0380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bc556605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328aaf7f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