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4f4c0cba4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3f42bd69c44be"/>
  </p:sldMasterIdLst>
  <p:sldIdLst>
    <p:sldId xmlns:r="http://schemas.openxmlformats.org/officeDocument/2006/relationships" id="256" r:id="R0b15f65453e14338"/>
    <p:sldId xmlns:r="http://schemas.openxmlformats.org/officeDocument/2006/relationships" id="257" r:id="R16705f0eec05443d"/>
    <p:sldId xmlns:r="http://schemas.openxmlformats.org/officeDocument/2006/relationships" id="258" r:id="Rdab542a8ca46478b"/>
    <p:sldId xmlns:r="http://schemas.openxmlformats.org/officeDocument/2006/relationships" id="259" r:id="R4e94ac3d568f481d"/>
    <p:sldId xmlns:r="http://schemas.openxmlformats.org/officeDocument/2006/relationships" id="260" r:id="R783e327e893f41c2"/>
    <p:sldId xmlns:r="http://schemas.openxmlformats.org/officeDocument/2006/relationships" id="261" r:id="R224a8cd0dc02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3f42bd69c44be" /><Relationship Type="http://schemas.openxmlformats.org/officeDocument/2006/relationships/slide" Target="/ppt/slides/slide1.xml" Id="R0b15f65453e14338" /><Relationship Type="http://schemas.openxmlformats.org/officeDocument/2006/relationships/slide" Target="/ppt/slides/slide2.xml" Id="R16705f0eec05443d" /><Relationship Type="http://schemas.openxmlformats.org/officeDocument/2006/relationships/slide" Target="/ppt/slides/slide3.xml" Id="Rdab542a8ca46478b" /><Relationship Type="http://schemas.openxmlformats.org/officeDocument/2006/relationships/slide" Target="/ppt/slides/slide4.xml" Id="R4e94ac3d568f481d" /><Relationship Type="http://schemas.openxmlformats.org/officeDocument/2006/relationships/slide" Target="/ppt/slides/slide5.xml" Id="R783e327e893f41c2" /><Relationship Type="http://schemas.openxmlformats.org/officeDocument/2006/relationships/slide" Target="/ppt/slides/slide6.xml" Id="R224a8cd0dc02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cb940ce31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6e1a8fd840d0" /><Relationship Type="http://schemas.openxmlformats.org/officeDocument/2006/relationships/theme" Target="/ppt/slideMasters/theme/theme1.xml" Id="R6e67519a7f33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76e1a8fd8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cae28e1e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f52c171dd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36095f5d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fe1a6d87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89ec47b9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c44bb74a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JUSTIS- OG BEREDSKAPSDEPARTEMENTET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postmottak@jd.dep.no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www.regjeringen.no/jd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