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6313428ba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2135d022f4154"/>
  </p:sldMasterIdLst>
  <p:sldIdLst>
    <p:sldId xmlns:r="http://schemas.openxmlformats.org/officeDocument/2006/relationships" id="256" r:id="R092844b800a14ea2"/>
    <p:sldId xmlns:r="http://schemas.openxmlformats.org/officeDocument/2006/relationships" id="257" r:id="Rfaee9aee5a5346f2"/>
    <p:sldId xmlns:r="http://schemas.openxmlformats.org/officeDocument/2006/relationships" id="258" r:id="Rf0048bf3c9124fe6"/>
    <p:sldId xmlns:r="http://schemas.openxmlformats.org/officeDocument/2006/relationships" id="259" r:id="R12b34ca6e5dd410e"/>
    <p:sldId xmlns:r="http://schemas.openxmlformats.org/officeDocument/2006/relationships" id="260" r:id="Rad13def6c819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2135d022f4154" /><Relationship Type="http://schemas.openxmlformats.org/officeDocument/2006/relationships/slide" Target="/ppt/slides/slide1.xml" Id="R092844b800a14ea2" /><Relationship Type="http://schemas.openxmlformats.org/officeDocument/2006/relationships/slide" Target="/ppt/slides/slide2.xml" Id="Rfaee9aee5a5346f2" /><Relationship Type="http://schemas.openxmlformats.org/officeDocument/2006/relationships/slide" Target="/ppt/slides/slide3.xml" Id="Rf0048bf3c9124fe6" /><Relationship Type="http://schemas.openxmlformats.org/officeDocument/2006/relationships/slide" Target="/ppt/slides/slide4.xml" Id="R12b34ca6e5dd410e" /><Relationship Type="http://schemas.openxmlformats.org/officeDocument/2006/relationships/slide" Target="/ppt/slides/slide5.xml" Id="Rad13def6c819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c29f85163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126396dd417f" /><Relationship Type="http://schemas.openxmlformats.org/officeDocument/2006/relationships/theme" Target="/ppt/slideMasters/theme/theme1.xml" Id="R78fbee4b364e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f126396dd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c8499905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2b9492da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fb9824b1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15300953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33b0cdab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JUSTIS- OG BEREDSKAPSDEPARTEMENTET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JUSTIS- OG BEREDSKAPSDEPARTEMENTET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postmottak@jd.dep.no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www.regjeringen.no/jd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JUSTIS- OG BEREDSKAPSDEPARTEMENTET</a:t>
            </a:r>
          </a:p>
        </p:txBody>
      </p:sp>
    </p:spTree>
  </p:cSld>
  <p:clrMapOvr>
    <a:masterClrMapping xmlns:a="http://schemas.openxmlformats.org/drawingml/2006/main"/>
  </p:clrMapOvr>
</p:sld>
</file>