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568fe67c9849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7f73d596104166"/>
  </p:sldMasterIdLst>
  <p:sldIdLst>
    <p:sldId xmlns:r="http://schemas.openxmlformats.org/officeDocument/2006/relationships" id="256" r:id="R36d3582b367540c3"/>
    <p:sldId xmlns:r="http://schemas.openxmlformats.org/officeDocument/2006/relationships" id="257" r:id="R81b02fe134e94a62"/>
    <p:sldId xmlns:r="http://schemas.openxmlformats.org/officeDocument/2006/relationships" id="258" r:id="R2e91cbef86484a59"/>
    <p:sldId xmlns:r="http://schemas.openxmlformats.org/officeDocument/2006/relationships" id="259" r:id="R1ebcb62cc77e4138"/>
    <p:sldId xmlns:r="http://schemas.openxmlformats.org/officeDocument/2006/relationships" id="260" r:id="R218d4a771ccf4a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f73d596104166" /><Relationship Type="http://schemas.openxmlformats.org/officeDocument/2006/relationships/slide" Target="/ppt/slides/slide1.xml" Id="R36d3582b367540c3" /><Relationship Type="http://schemas.openxmlformats.org/officeDocument/2006/relationships/slide" Target="/ppt/slides/slide2.xml" Id="R81b02fe134e94a62" /><Relationship Type="http://schemas.openxmlformats.org/officeDocument/2006/relationships/slide" Target="/ppt/slides/slide3.xml" Id="R2e91cbef86484a59" /><Relationship Type="http://schemas.openxmlformats.org/officeDocument/2006/relationships/slide" Target="/ppt/slides/slide4.xml" Id="R1ebcb62cc77e4138" /><Relationship Type="http://schemas.openxmlformats.org/officeDocument/2006/relationships/slide" Target="/ppt/slides/slide5.xml" Id="R218d4a771ccf4a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140187ac04c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00ba01d024157" /><Relationship Type="http://schemas.openxmlformats.org/officeDocument/2006/relationships/theme" Target="/ppt/slideMasters/theme/theme1.xml" Id="Rf2f77051251c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800ba01d0241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526cc98f44b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d1fa0db8648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fcfa3ed2947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a116f0dde49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8b2e47b1940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MÅLSELV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MÅLSELV KOMMUNE ble etablert [år] og holder til i 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Mellombygdveien 216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9321 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83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postmottak@malselv.kommune.no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www.malselv.kommune.no/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MÅLSELV KOMMUNE</a:t>
            </a:r>
          </a:p>
        </p:txBody>
      </p:sp>
    </p:spTree>
  </p:cSld>
  <p:clrMapOvr>
    <a:masterClrMapping xmlns:a="http://schemas.openxmlformats.org/drawingml/2006/main"/>
  </p:clrMapOvr>
</p:sld>
</file>