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96f908eac349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edb74e031b4203"/>
  </p:sldMasterIdLst>
  <p:sldIdLst>
    <p:sldId xmlns:r="http://schemas.openxmlformats.org/officeDocument/2006/relationships" id="256" r:id="R8a59089bf5814cb5"/>
    <p:sldId xmlns:r="http://schemas.openxmlformats.org/officeDocument/2006/relationships" id="257" r:id="Rbe717e5907204282"/>
    <p:sldId xmlns:r="http://schemas.openxmlformats.org/officeDocument/2006/relationships" id="258" r:id="Re3959fb8daba47fc"/>
    <p:sldId xmlns:r="http://schemas.openxmlformats.org/officeDocument/2006/relationships" id="259" r:id="Ref501764a04841b5"/>
    <p:sldId xmlns:r="http://schemas.openxmlformats.org/officeDocument/2006/relationships" id="260" r:id="R330d502d95674e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db74e031b4203" /><Relationship Type="http://schemas.openxmlformats.org/officeDocument/2006/relationships/slide" Target="/ppt/slides/slide1.xml" Id="R8a59089bf5814cb5" /><Relationship Type="http://schemas.openxmlformats.org/officeDocument/2006/relationships/slide" Target="/ppt/slides/slide2.xml" Id="Rbe717e5907204282" /><Relationship Type="http://schemas.openxmlformats.org/officeDocument/2006/relationships/slide" Target="/ppt/slides/slide3.xml" Id="Re3959fb8daba47fc" /><Relationship Type="http://schemas.openxmlformats.org/officeDocument/2006/relationships/slide" Target="/ppt/slides/slide4.xml" Id="Ref501764a04841b5" /><Relationship Type="http://schemas.openxmlformats.org/officeDocument/2006/relationships/slide" Target="/ppt/slides/slide5.xml" Id="R330d502d95674e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e44c87aef41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2cc8616b64626" /><Relationship Type="http://schemas.openxmlformats.org/officeDocument/2006/relationships/theme" Target="/ppt/slideMasters/theme/theme1.xml" Id="R6b403e3bb4fe40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b2cc8616b646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e07f0d96141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50d0d12174f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c9d4c1507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1b01c9ea641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b58585dbc49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 KOMMUNE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postmottak@fauske.kommune.no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www.fauske.kommune.no/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