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903dd370954b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6994ea474b47d0"/>
  </p:sldMasterIdLst>
  <p:sldIdLst>
    <p:sldId xmlns:r="http://schemas.openxmlformats.org/officeDocument/2006/relationships" id="256" r:id="R97e6097e342f4bf8"/>
    <p:sldId xmlns:r="http://schemas.openxmlformats.org/officeDocument/2006/relationships" id="257" r:id="Rc4d4ed13700a41bd"/>
    <p:sldId xmlns:r="http://schemas.openxmlformats.org/officeDocument/2006/relationships" id="258" r:id="Re0aff306c4cf490b"/>
    <p:sldId xmlns:r="http://schemas.openxmlformats.org/officeDocument/2006/relationships" id="259" r:id="Rc1955e5faa524acb"/>
    <p:sldId xmlns:r="http://schemas.openxmlformats.org/officeDocument/2006/relationships" id="260" r:id="Rd71c65d824b145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994ea474b47d0" /><Relationship Type="http://schemas.openxmlformats.org/officeDocument/2006/relationships/slide" Target="/ppt/slides/slide1.xml" Id="R97e6097e342f4bf8" /><Relationship Type="http://schemas.openxmlformats.org/officeDocument/2006/relationships/slide" Target="/ppt/slides/slide2.xml" Id="Rc4d4ed13700a41bd" /><Relationship Type="http://schemas.openxmlformats.org/officeDocument/2006/relationships/slide" Target="/ppt/slides/slide3.xml" Id="Re0aff306c4cf490b" /><Relationship Type="http://schemas.openxmlformats.org/officeDocument/2006/relationships/slide" Target="/ppt/slides/slide4.xml" Id="Rc1955e5faa524acb" /><Relationship Type="http://schemas.openxmlformats.org/officeDocument/2006/relationships/slide" Target="/ppt/slides/slide5.xml" Id="Rd71c65d824b145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4c67a4e4e40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74614aacb409e" /><Relationship Type="http://schemas.openxmlformats.org/officeDocument/2006/relationships/theme" Target="/ppt/slideMasters/theme/theme1.xml" Id="R24ec4c62e69749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e74614aacb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1f1a167f3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1df1f43f444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086ffa0f744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d26801cc5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99dcaf3b44b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SVEINUNG LOE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SVEINUNG LOE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LOE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SVEINUNG LOE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SVEINUNG LOE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SVEINUNG LOE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972 494 739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SVEINUNG LOE</a:t>
            </a:r>
          </a:p>
        </p:txBody>
      </p:sp>
    </p:spTree>
  </p:cSld>
  <p:clrMapOvr>
    <a:masterClrMapping xmlns:a="http://schemas.openxmlformats.org/drawingml/2006/main"/>
  </p:clrMapOvr>
</p:sld>
</file>