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afed8fffb449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bc77b2c2da4add"/>
  </p:sldMasterIdLst>
  <p:sldIdLst>
    <p:sldId xmlns:r="http://schemas.openxmlformats.org/officeDocument/2006/relationships" id="256" r:id="Rb238be97f5684ae2"/>
    <p:sldId xmlns:r="http://schemas.openxmlformats.org/officeDocument/2006/relationships" id="257" r:id="R25e4dfe471194627"/>
    <p:sldId xmlns:r="http://schemas.openxmlformats.org/officeDocument/2006/relationships" id="258" r:id="R492c16d919ec4034"/>
    <p:sldId xmlns:r="http://schemas.openxmlformats.org/officeDocument/2006/relationships" id="259" r:id="Rb3a21dd32183405d"/>
    <p:sldId xmlns:r="http://schemas.openxmlformats.org/officeDocument/2006/relationships" id="260" r:id="Re1881a215c1a4b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c77b2c2da4add" /><Relationship Type="http://schemas.openxmlformats.org/officeDocument/2006/relationships/slide" Target="/ppt/slides/slide1.xml" Id="Rb238be97f5684ae2" /><Relationship Type="http://schemas.openxmlformats.org/officeDocument/2006/relationships/slide" Target="/ppt/slides/slide2.xml" Id="R25e4dfe471194627" /><Relationship Type="http://schemas.openxmlformats.org/officeDocument/2006/relationships/slide" Target="/ppt/slides/slide3.xml" Id="R492c16d919ec4034" /><Relationship Type="http://schemas.openxmlformats.org/officeDocument/2006/relationships/slide" Target="/ppt/slides/slide4.xml" Id="Rb3a21dd32183405d" /><Relationship Type="http://schemas.openxmlformats.org/officeDocument/2006/relationships/slide" Target="/ppt/slides/slide5.xml" Id="Re1881a215c1a4b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b4be5b39db41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cf9398f924bef" /><Relationship Type="http://schemas.openxmlformats.org/officeDocument/2006/relationships/theme" Target="/ppt/slideMasters/theme/theme1.xml" Id="Rebb71a91804f45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acf9398f924b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ad676c54f4b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91dbfc2ef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de1f2982148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ef027dbc940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85b610a1b41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EVIDENSIA ÅSSIDEN DYREKLINIKK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EVIDENSIA ÅSSIDEN DYREKLINIKK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EVIDENSIA ÅSSIDEN DYREKLINIKK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EVIDENSIA ÅSSIDEN DYREKLINIKK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EVIDENSIA ÅSSIDEN DYREKLINIKK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EVIDENSIA ÅSSIDEN DYREKLINIKK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82 73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972 709 093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EVIDENSIA ÅSSIDEN DYREKLINIKK</a:t>
            </a:r>
          </a:p>
        </p:txBody>
      </p:sp>
    </p:spTree>
  </p:cSld>
  <p:clrMapOvr>
    <a:masterClrMapping xmlns:a="http://schemas.openxmlformats.org/drawingml/2006/main"/>
  </p:clrMapOvr>
</p:sld>
</file>