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ead45e3ffc45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61179466404da5"/>
  </p:sldMasterIdLst>
  <p:sldIdLst>
    <p:sldId xmlns:r="http://schemas.openxmlformats.org/officeDocument/2006/relationships" id="256" r:id="R922e92bbdbc94349"/>
    <p:sldId xmlns:r="http://schemas.openxmlformats.org/officeDocument/2006/relationships" id="257" r:id="R595dd89fb9914e1d"/>
    <p:sldId xmlns:r="http://schemas.openxmlformats.org/officeDocument/2006/relationships" id="258" r:id="R2871c0788c294e27"/>
    <p:sldId xmlns:r="http://schemas.openxmlformats.org/officeDocument/2006/relationships" id="259" r:id="R74d66e33a3df433c"/>
    <p:sldId xmlns:r="http://schemas.openxmlformats.org/officeDocument/2006/relationships" id="260" r:id="Reae4159ea6104d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61179466404da5" /><Relationship Type="http://schemas.openxmlformats.org/officeDocument/2006/relationships/slide" Target="/ppt/slides/slide1.xml" Id="R922e92bbdbc94349" /><Relationship Type="http://schemas.openxmlformats.org/officeDocument/2006/relationships/slide" Target="/ppt/slides/slide2.xml" Id="R595dd89fb9914e1d" /><Relationship Type="http://schemas.openxmlformats.org/officeDocument/2006/relationships/slide" Target="/ppt/slides/slide3.xml" Id="R2871c0788c294e27" /><Relationship Type="http://schemas.openxmlformats.org/officeDocument/2006/relationships/slide" Target="/ppt/slides/slide4.xml" Id="R74d66e33a3df433c" /><Relationship Type="http://schemas.openxmlformats.org/officeDocument/2006/relationships/slide" Target="/ppt/slides/slide5.xml" Id="Reae4159ea6104d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c45bee14042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cd969897144eb" /><Relationship Type="http://schemas.openxmlformats.org/officeDocument/2006/relationships/theme" Target="/ppt/slideMasters/theme/theme1.xml" Id="R507597214a4b41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bcd969897144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c8a15a7384c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c22e943a84a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dbc829b664b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bc89df02040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2d3f38aa241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LOOPSTRA JAN 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LOOPSTRA JAN 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LOOPSTRA JAN A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LOOPSTRA JAN 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LOOPSTRA JAN 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LOOPSTRA JAN 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972 721 700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LOOPSTRA JAN A</a:t>
            </a:r>
          </a:p>
        </p:txBody>
      </p:sp>
    </p:spTree>
  </p:cSld>
  <p:clrMapOvr>
    <a:masterClrMapping xmlns:a="http://schemas.openxmlformats.org/drawingml/2006/main"/>
  </p:clrMapOvr>
</p:sld>
</file>