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07ae44c84142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e0a1013824181"/>
  </p:sldMasterIdLst>
  <p:sldIdLst>
    <p:sldId xmlns:r="http://schemas.openxmlformats.org/officeDocument/2006/relationships" id="256" r:id="Rfb80c64dc81348b2"/>
    <p:sldId xmlns:r="http://schemas.openxmlformats.org/officeDocument/2006/relationships" id="257" r:id="Rb5a76833d3e64713"/>
    <p:sldId xmlns:r="http://schemas.openxmlformats.org/officeDocument/2006/relationships" id="258" r:id="Raaefd3b9d3854612"/>
    <p:sldId xmlns:r="http://schemas.openxmlformats.org/officeDocument/2006/relationships" id="259" r:id="R781a91a0d3324e14"/>
    <p:sldId xmlns:r="http://schemas.openxmlformats.org/officeDocument/2006/relationships" id="260" r:id="R1b143bc9075a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e0a1013824181" /><Relationship Type="http://schemas.openxmlformats.org/officeDocument/2006/relationships/slide" Target="/ppt/slides/slide1.xml" Id="Rfb80c64dc81348b2" /><Relationship Type="http://schemas.openxmlformats.org/officeDocument/2006/relationships/slide" Target="/ppt/slides/slide2.xml" Id="Rb5a76833d3e64713" /><Relationship Type="http://schemas.openxmlformats.org/officeDocument/2006/relationships/slide" Target="/ppt/slides/slide3.xml" Id="Raaefd3b9d3854612" /><Relationship Type="http://schemas.openxmlformats.org/officeDocument/2006/relationships/slide" Target="/ppt/slides/slide4.xml" Id="R781a91a0d3324e14" /><Relationship Type="http://schemas.openxmlformats.org/officeDocument/2006/relationships/slide" Target="/ppt/slides/slide5.xml" Id="R1b143bc9075a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e9619cec44b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985b9427b4150" /><Relationship Type="http://schemas.openxmlformats.org/officeDocument/2006/relationships/theme" Target="/ppt/slideMasters/theme/theme1.xml" Id="R9c2efeaac3a7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6985b9427b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e22979fb3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0d528a7c1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5d2522776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d77feea3c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e5bd6af43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JAKOBSEN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972 730 874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</a:t>
            </a:r>
          </a:p>
        </p:txBody>
      </p:sp>
    </p:spTree>
  </p:cSld>
  <p:clrMapOvr>
    <a:masterClrMapping xmlns:a="http://schemas.openxmlformats.org/drawingml/2006/main"/>
  </p:clrMapOvr>
</p:sld>
</file>