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f2bdbdf93640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4598db7e754494"/>
  </p:sldMasterIdLst>
  <p:sldIdLst>
    <p:sldId xmlns:r="http://schemas.openxmlformats.org/officeDocument/2006/relationships" id="256" r:id="Rf246b77ab59e49ed"/>
    <p:sldId xmlns:r="http://schemas.openxmlformats.org/officeDocument/2006/relationships" id="257" r:id="R4fcb8ca19f424939"/>
    <p:sldId xmlns:r="http://schemas.openxmlformats.org/officeDocument/2006/relationships" id="258" r:id="R119228c27bfa4b35"/>
    <p:sldId xmlns:r="http://schemas.openxmlformats.org/officeDocument/2006/relationships" id="259" r:id="R0f692879ca5d448e"/>
    <p:sldId xmlns:r="http://schemas.openxmlformats.org/officeDocument/2006/relationships" id="260" r:id="R2f729eaaf6af48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4598db7e754494" /><Relationship Type="http://schemas.openxmlformats.org/officeDocument/2006/relationships/slide" Target="/ppt/slides/slide1.xml" Id="Rf246b77ab59e49ed" /><Relationship Type="http://schemas.openxmlformats.org/officeDocument/2006/relationships/slide" Target="/ppt/slides/slide2.xml" Id="R4fcb8ca19f424939" /><Relationship Type="http://schemas.openxmlformats.org/officeDocument/2006/relationships/slide" Target="/ppt/slides/slide3.xml" Id="R119228c27bfa4b35" /><Relationship Type="http://schemas.openxmlformats.org/officeDocument/2006/relationships/slide" Target="/ppt/slides/slide4.xml" Id="R0f692879ca5d448e" /><Relationship Type="http://schemas.openxmlformats.org/officeDocument/2006/relationships/slide" Target="/ppt/slides/slide5.xml" Id="R2f729eaaf6af48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8966bde6a4b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53407fdf646a6" /><Relationship Type="http://schemas.openxmlformats.org/officeDocument/2006/relationships/theme" Target="/ppt/slideMasters/theme/theme1.xml" Id="R3ba6be35717f4f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853407fdf646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4215161ec41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8c014ada94c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8a04dc4a84a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bfcef87c342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8c467def648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LØKSA V/MARIA LARSSON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LØKSA V/MARIA LARSSON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LØKSA V/MARIA LARSSON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LØKSA V/MARIA LARSSON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LØKSA V/MARIA LARSSON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LØKSA V/MARIA LARSSON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17 14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post@veterinaersenteret.no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www.veterinaersenteret.no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972 732 206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LØKSA V/MARIA LARSSON</a:t>
            </a:r>
          </a:p>
        </p:txBody>
      </p:sp>
    </p:spTree>
  </p:cSld>
  <p:clrMapOvr>
    <a:masterClrMapping xmlns:a="http://schemas.openxmlformats.org/drawingml/2006/main"/>
  </p:clrMapOvr>
</p:sld>
</file>