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0a006b5a3f46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0daabde14c4156"/>
  </p:sldMasterIdLst>
  <p:sldIdLst>
    <p:sldId xmlns:r="http://schemas.openxmlformats.org/officeDocument/2006/relationships" id="256" r:id="R292745a15ada446e"/>
    <p:sldId xmlns:r="http://schemas.openxmlformats.org/officeDocument/2006/relationships" id="257" r:id="R0d0223d75f534e11"/>
    <p:sldId xmlns:r="http://schemas.openxmlformats.org/officeDocument/2006/relationships" id="258" r:id="R39827613ecc24fb3"/>
    <p:sldId xmlns:r="http://schemas.openxmlformats.org/officeDocument/2006/relationships" id="259" r:id="R1310ec644a9c4d8f"/>
    <p:sldId xmlns:r="http://schemas.openxmlformats.org/officeDocument/2006/relationships" id="260" r:id="R25f2c593b9fe45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daabde14c4156" /><Relationship Type="http://schemas.openxmlformats.org/officeDocument/2006/relationships/slide" Target="/ppt/slides/slide1.xml" Id="R292745a15ada446e" /><Relationship Type="http://schemas.openxmlformats.org/officeDocument/2006/relationships/slide" Target="/ppt/slides/slide2.xml" Id="R0d0223d75f534e11" /><Relationship Type="http://schemas.openxmlformats.org/officeDocument/2006/relationships/slide" Target="/ppt/slides/slide3.xml" Id="R39827613ecc24fb3" /><Relationship Type="http://schemas.openxmlformats.org/officeDocument/2006/relationships/slide" Target="/ppt/slides/slide4.xml" Id="R1310ec644a9c4d8f" /><Relationship Type="http://schemas.openxmlformats.org/officeDocument/2006/relationships/slide" Target="/ppt/slides/slide5.xml" Id="R25f2c593b9fe45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85fe3aaab47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42c0b3ff0244e1" /><Relationship Type="http://schemas.openxmlformats.org/officeDocument/2006/relationships/theme" Target="/ppt/slideMasters/theme/theme1.xml" Id="R57e0f6f5ebfb42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42c0b3ff0244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9ce9db4b04b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ac230a09143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3f5c8ffea48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2346f3a6641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2af9b35ea46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MOEN ANDERS SÆTHER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ANDERS SÆTHER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MOEN ANDERS SÆTHER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ANDERS SÆTHER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ANDERS SÆTHER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ANDERS SÆTHER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66 25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972 745 650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MOEN ANDERS SÆTHER</a:t>
            </a:r>
          </a:p>
        </p:txBody>
      </p:sp>
    </p:spTree>
  </p:cSld>
  <p:clrMapOvr>
    <a:masterClrMapping xmlns:a="http://schemas.openxmlformats.org/drawingml/2006/main"/>
  </p:clrMapOvr>
</p:sld>
</file>