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09e1f3ba86427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d988d97c984dac"/>
  </p:sldMasterIdLst>
  <p:sldIdLst>
    <p:sldId xmlns:r="http://schemas.openxmlformats.org/officeDocument/2006/relationships" id="256" r:id="Rebb044338d5b4880"/>
    <p:sldId xmlns:r="http://schemas.openxmlformats.org/officeDocument/2006/relationships" id="257" r:id="R8f80239f0e8f413f"/>
    <p:sldId xmlns:r="http://schemas.openxmlformats.org/officeDocument/2006/relationships" id="258" r:id="R3aecc4abed0c46d8"/>
    <p:sldId xmlns:r="http://schemas.openxmlformats.org/officeDocument/2006/relationships" id="259" r:id="R01cd3290fc404017"/>
    <p:sldId xmlns:r="http://schemas.openxmlformats.org/officeDocument/2006/relationships" id="260" r:id="R3ece19011051449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d988d97c984dac" /><Relationship Type="http://schemas.openxmlformats.org/officeDocument/2006/relationships/slide" Target="/ppt/slides/slide1.xml" Id="Rebb044338d5b4880" /><Relationship Type="http://schemas.openxmlformats.org/officeDocument/2006/relationships/slide" Target="/ppt/slides/slide2.xml" Id="R8f80239f0e8f413f" /><Relationship Type="http://schemas.openxmlformats.org/officeDocument/2006/relationships/slide" Target="/ppt/slides/slide3.xml" Id="R3aecc4abed0c46d8" /><Relationship Type="http://schemas.openxmlformats.org/officeDocument/2006/relationships/slide" Target="/ppt/slides/slide4.xml" Id="R01cd3290fc404017" /><Relationship Type="http://schemas.openxmlformats.org/officeDocument/2006/relationships/slide" Target="/ppt/slides/slide5.xml" Id="R3ece19011051449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5c1b676680461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7f2464ba334656" /><Relationship Type="http://schemas.openxmlformats.org/officeDocument/2006/relationships/theme" Target="/ppt/slideMasters/theme/theme1.xml" Id="Rbba18808485c47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f7f2464ba3346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f4df3c19f745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d3c4c524a842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157d5a3cd41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986be3866b419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2368eeb85e44c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KIRKENES DYREKLINIKK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KIRKENES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KIRKENES DYREKLINIKK AS ble etablert [år] og holder til i Kirkenes.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KIRKENES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KIRKENES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KIRKENES DYREKLINIKK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Postboks 244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9915 Kirkenes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972 753 157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KIRKENES DYREKLINIKK AS</a:t>
            </a:r>
          </a:p>
        </p:txBody>
      </p:sp>
    </p:spTree>
  </p:cSld>
  <p:clrMapOvr>
    <a:masterClrMapping xmlns:a="http://schemas.openxmlformats.org/drawingml/2006/main"/>
  </p:clrMapOvr>
</p:sld>
</file>