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f44aa7a6d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0458b1408499d"/>
  </p:sldMasterIdLst>
  <p:sldIdLst>
    <p:sldId xmlns:r="http://schemas.openxmlformats.org/officeDocument/2006/relationships" id="256" r:id="R0e3bf40ecfcb4320"/>
    <p:sldId xmlns:r="http://schemas.openxmlformats.org/officeDocument/2006/relationships" id="257" r:id="R03922c8fa7434394"/>
    <p:sldId xmlns:r="http://schemas.openxmlformats.org/officeDocument/2006/relationships" id="258" r:id="R614bba8c38b34c8d"/>
    <p:sldId xmlns:r="http://schemas.openxmlformats.org/officeDocument/2006/relationships" id="259" r:id="Rb7fabfcaba254ee1"/>
    <p:sldId xmlns:r="http://schemas.openxmlformats.org/officeDocument/2006/relationships" id="260" r:id="R192d21ef2ac6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0458b1408499d" /><Relationship Type="http://schemas.openxmlformats.org/officeDocument/2006/relationships/slide" Target="/ppt/slides/slide1.xml" Id="R0e3bf40ecfcb4320" /><Relationship Type="http://schemas.openxmlformats.org/officeDocument/2006/relationships/slide" Target="/ppt/slides/slide2.xml" Id="R03922c8fa7434394" /><Relationship Type="http://schemas.openxmlformats.org/officeDocument/2006/relationships/slide" Target="/ppt/slides/slide3.xml" Id="R614bba8c38b34c8d" /><Relationship Type="http://schemas.openxmlformats.org/officeDocument/2006/relationships/slide" Target="/ppt/slides/slide4.xml" Id="Rb7fabfcaba254ee1" /><Relationship Type="http://schemas.openxmlformats.org/officeDocument/2006/relationships/slide" Target="/ppt/slides/slide5.xml" Id="R192d21ef2ac6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fcd54e3e0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4949699584f36" /><Relationship Type="http://schemas.openxmlformats.org/officeDocument/2006/relationships/theme" Target="/ppt/slideMasters/theme/theme1.xml" Id="R6211e9ce5030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494969958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4312ef220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9fc1dd980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81c4d753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5b677ab0e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1ec5f8e8c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EVIDENSIA LØRENSKOG DYREKLINIKK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LØRENSKOG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EVIDENSIA LØRENSKOG DYREKLINIKK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LØRENSKOG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LØRENSKOG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LØRENSKOG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91 69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lorenskog@dyreklinikk.no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www.lorenskog-dyreklinikk.no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972 763 284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LØRENSKOG DYREKLINIKK</a:t>
            </a:r>
          </a:p>
        </p:txBody>
      </p:sp>
    </p:spTree>
  </p:cSld>
  <p:clrMapOvr>
    <a:masterClrMapping xmlns:a="http://schemas.openxmlformats.org/drawingml/2006/main"/>
  </p:clrMapOvr>
</p:sld>
</file>