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9f0681f5b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89bd8241c4e6e"/>
  </p:sldMasterIdLst>
  <p:sldIdLst>
    <p:sldId xmlns:r="http://schemas.openxmlformats.org/officeDocument/2006/relationships" id="256" r:id="R473ecc95ff564a5d"/>
    <p:sldId xmlns:r="http://schemas.openxmlformats.org/officeDocument/2006/relationships" id="257" r:id="R0d1e7ddbd5d5475c"/>
    <p:sldId xmlns:r="http://schemas.openxmlformats.org/officeDocument/2006/relationships" id="258" r:id="R52f4825bd25a4303"/>
    <p:sldId xmlns:r="http://schemas.openxmlformats.org/officeDocument/2006/relationships" id="259" r:id="R13cee9d46ac14483"/>
    <p:sldId xmlns:r="http://schemas.openxmlformats.org/officeDocument/2006/relationships" id="260" r:id="Rcacebed18c6b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89bd8241c4e6e" /><Relationship Type="http://schemas.openxmlformats.org/officeDocument/2006/relationships/slide" Target="/ppt/slides/slide1.xml" Id="R473ecc95ff564a5d" /><Relationship Type="http://schemas.openxmlformats.org/officeDocument/2006/relationships/slide" Target="/ppt/slides/slide2.xml" Id="R0d1e7ddbd5d5475c" /><Relationship Type="http://schemas.openxmlformats.org/officeDocument/2006/relationships/slide" Target="/ppt/slides/slide3.xml" Id="R52f4825bd25a4303" /><Relationship Type="http://schemas.openxmlformats.org/officeDocument/2006/relationships/slide" Target="/ppt/slides/slide4.xml" Id="R13cee9d46ac14483" /><Relationship Type="http://schemas.openxmlformats.org/officeDocument/2006/relationships/slide" Target="/ppt/slides/slide5.xml" Id="Rcacebed18c6b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054acd84a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385c6c0c34c21" /><Relationship Type="http://schemas.openxmlformats.org/officeDocument/2006/relationships/theme" Target="/ppt/slideMasters/theme/theme1.xml" Id="R04c67ea16ef4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b385c6c0c3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b5b09ca89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f57b85b60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74523922740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6c98a8de842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c9d96f97f41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EINAR NØRSTEBØ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EINAR NØRSTEBØ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EINAR NØRSTEBØ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EINAR NØRSTEBØ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EINAR NØRSTEBØ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EINAR NØRSTEBØ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972 769 576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EINAR NØRSTEBØ</a:t>
            </a:r>
          </a:p>
        </p:txBody>
      </p:sp>
    </p:spTree>
  </p:cSld>
  <p:clrMapOvr>
    <a:masterClrMapping xmlns:a="http://schemas.openxmlformats.org/drawingml/2006/main"/>
  </p:clrMapOvr>
</p:sld>
</file>