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38d4dc76f447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b94ae46864583"/>
  </p:sldMasterIdLst>
  <p:sldIdLst>
    <p:sldId xmlns:r="http://schemas.openxmlformats.org/officeDocument/2006/relationships" id="256" r:id="R6a3768e891ea4836"/>
    <p:sldId xmlns:r="http://schemas.openxmlformats.org/officeDocument/2006/relationships" id="257" r:id="R20c2313e01264625"/>
    <p:sldId xmlns:r="http://schemas.openxmlformats.org/officeDocument/2006/relationships" id="258" r:id="Rf18ed4528e1b41e1"/>
    <p:sldId xmlns:r="http://schemas.openxmlformats.org/officeDocument/2006/relationships" id="259" r:id="R402038faaf4b48e5"/>
    <p:sldId xmlns:r="http://schemas.openxmlformats.org/officeDocument/2006/relationships" id="260" r:id="Re0f8f7c7a05042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b94ae46864583" /><Relationship Type="http://schemas.openxmlformats.org/officeDocument/2006/relationships/slide" Target="/ppt/slides/slide1.xml" Id="R6a3768e891ea4836" /><Relationship Type="http://schemas.openxmlformats.org/officeDocument/2006/relationships/slide" Target="/ppt/slides/slide2.xml" Id="R20c2313e01264625" /><Relationship Type="http://schemas.openxmlformats.org/officeDocument/2006/relationships/slide" Target="/ppt/slides/slide3.xml" Id="Rf18ed4528e1b41e1" /><Relationship Type="http://schemas.openxmlformats.org/officeDocument/2006/relationships/slide" Target="/ppt/slides/slide4.xml" Id="R402038faaf4b48e5" /><Relationship Type="http://schemas.openxmlformats.org/officeDocument/2006/relationships/slide" Target="/ppt/slides/slide5.xml" Id="Re0f8f7c7a05042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7abdc5fe0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6583d63df4174" /><Relationship Type="http://schemas.openxmlformats.org/officeDocument/2006/relationships/theme" Target="/ppt/slideMasters/theme/theme1.xml" Id="R803f66cc5fc149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d6583d63df41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118b22e924d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89137787e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9f384a6334f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2fb25fe2146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0fc33aa7d47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LØTEN OG STANGE VETERINÆRKONTOR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OG STANGE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LØTEN OG STANGE VETERINÆRKONTOR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OG STANGE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OG STANGE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OG STANGE VETERINÆRKONTOR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972 779 385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LØTEN OG STANGE VETERINÆRKONTOR AS</a:t>
            </a:r>
          </a:p>
        </p:txBody>
      </p:sp>
    </p:spTree>
  </p:cSld>
  <p:clrMapOvr>
    <a:masterClrMapping xmlns:a="http://schemas.openxmlformats.org/drawingml/2006/main"/>
  </p:clrMapOvr>
</p:sld>
</file>