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61bb3df34448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e7a728f57a4864"/>
  </p:sldMasterIdLst>
  <p:sldIdLst>
    <p:sldId xmlns:r="http://schemas.openxmlformats.org/officeDocument/2006/relationships" id="256" r:id="R6a1f5ad9d0ea4383"/>
    <p:sldId xmlns:r="http://schemas.openxmlformats.org/officeDocument/2006/relationships" id="257" r:id="Ra984eff1dc1f41ae"/>
    <p:sldId xmlns:r="http://schemas.openxmlformats.org/officeDocument/2006/relationships" id="258" r:id="R6961d873ad89475c"/>
    <p:sldId xmlns:r="http://schemas.openxmlformats.org/officeDocument/2006/relationships" id="259" r:id="R2b25f337fb934fde"/>
    <p:sldId xmlns:r="http://schemas.openxmlformats.org/officeDocument/2006/relationships" id="260" r:id="R950560233a0546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e7a728f57a4864" /><Relationship Type="http://schemas.openxmlformats.org/officeDocument/2006/relationships/slide" Target="/ppt/slides/slide1.xml" Id="R6a1f5ad9d0ea4383" /><Relationship Type="http://schemas.openxmlformats.org/officeDocument/2006/relationships/slide" Target="/ppt/slides/slide2.xml" Id="Ra984eff1dc1f41ae" /><Relationship Type="http://schemas.openxmlformats.org/officeDocument/2006/relationships/slide" Target="/ppt/slides/slide3.xml" Id="R6961d873ad89475c" /><Relationship Type="http://schemas.openxmlformats.org/officeDocument/2006/relationships/slide" Target="/ppt/slides/slide4.xml" Id="R2b25f337fb934fde" /><Relationship Type="http://schemas.openxmlformats.org/officeDocument/2006/relationships/slide" Target="/ppt/slides/slide5.xml" Id="R950560233a0546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84428dd32a4c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84bccb9004d94" /><Relationship Type="http://schemas.openxmlformats.org/officeDocument/2006/relationships/theme" Target="/ppt/slideMasters/theme/theme1.xml" Id="R3d7562e22d1c41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f84bccb9004d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15d991ad347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030d35c544b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6387ca7ab4f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a703fbb8b42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23f15e4fb45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MARTIN FOSS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MARTIN FOSS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MARTIN FOSS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MARTIN FOSS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MARTIN FOSS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MARTIN FOSS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972 787 388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MARTIN FOSS</a:t>
            </a:r>
          </a:p>
        </p:txBody>
      </p:sp>
    </p:spTree>
  </p:cSld>
  <p:clrMapOvr>
    <a:masterClrMapping xmlns:a="http://schemas.openxmlformats.org/drawingml/2006/main"/>
  </p:clrMapOvr>
</p:sld>
</file>