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98e943413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1358589d54e0f"/>
  </p:sldMasterIdLst>
  <p:sldIdLst>
    <p:sldId xmlns:r="http://schemas.openxmlformats.org/officeDocument/2006/relationships" id="256" r:id="Rb919b9e2203b47e1"/>
    <p:sldId xmlns:r="http://schemas.openxmlformats.org/officeDocument/2006/relationships" id="257" r:id="Rd6790cb28d4f4882"/>
    <p:sldId xmlns:r="http://schemas.openxmlformats.org/officeDocument/2006/relationships" id="258" r:id="R9c7e7366110a4d31"/>
    <p:sldId xmlns:r="http://schemas.openxmlformats.org/officeDocument/2006/relationships" id="259" r:id="Rc43dbbdcd13b4852"/>
    <p:sldId xmlns:r="http://schemas.openxmlformats.org/officeDocument/2006/relationships" id="260" r:id="R708b4f4538a047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1358589d54e0f" /><Relationship Type="http://schemas.openxmlformats.org/officeDocument/2006/relationships/slide" Target="/ppt/slides/slide1.xml" Id="Rb919b9e2203b47e1" /><Relationship Type="http://schemas.openxmlformats.org/officeDocument/2006/relationships/slide" Target="/ppt/slides/slide2.xml" Id="Rd6790cb28d4f4882" /><Relationship Type="http://schemas.openxmlformats.org/officeDocument/2006/relationships/slide" Target="/ppt/slides/slide3.xml" Id="R9c7e7366110a4d31" /><Relationship Type="http://schemas.openxmlformats.org/officeDocument/2006/relationships/slide" Target="/ppt/slides/slide4.xml" Id="Rc43dbbdcd13b4852" /><Relationship Type="http://schemas.openxmlformats.org/officeDocument/2006/relationships/slide" Target="/ppt/slides/slide5.xml" Id="R708b4f4538a047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48e10d079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e3fbc8b314026" /><Relationship Type="http://schemas.openxmlformats.org/officeDocument/2006/relationships/theme" Target="/ppt/slideMasters/theme/theme1.xml" Id="R862f5cf69ff4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e3fbc8b3140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5b8499ca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74a01653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3ac7e1784c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6a8d4a3ab49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47fd9d9845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PETTER BJERKE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PETTER BJERKE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BJERKE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PETTER BJERKE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PETTER BJERKE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PETTER BJERKE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23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972 899 720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PETTER BJERKE</a:t>
            </a:r>
          </a:p>
        </p:txBody>
      </p:sp>
    </p:spTree>
  </p:cSld>
  <p:clrMapOvr>
    <a:masterClrMapping xmlns:a="http://schemas.openxmlformats.org/drawingml/2006/main"/>
  </p:clrMapOvr>
</p:sld>
</file>