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1bef2f6a44a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ffaf4baeb4e78"/>
  </p:sldMasterIdLst>
  <p:sldIdLst>
    <p:sldId xmlns:r="http://schemas.openxmlformats.org/officeDocument/2006/relationships" id="256" r:id="R1dff12fb05484c2d"/>
    <p:sldId xmlns:r="http://schemas.openxmlformats.org/officeDocument/2006/relationships" id="257" r:id="Rfd528f4561884c72"/>
    <p:sldId xmlns:r="http://schemas.openxmlformats.org/officeDocument/2006/relationships" id="258" r:id="R1d1cabdd950c46bb"/>
    <p:sldId xmlns:r="http://schemas.openxmlformats.org/officeDocument/2006/relationships" id="259" r:id="R84b5e07d98344aba"/>
    <p:sldId xmlns:r="http://schemas.openxmlformats.org/officeDocument/2006/relationships" id="260" r:id="Rc8720bb2086b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ffaf4baeb4e78" /><Relationship Type="http://schemas.openxmlformats.org/officeDocument/2006/relationships/slide" Target="/ppt/slides/slide1.xml" Id="R1dff12fb05484c2d" /><Relationship Type="http://schemas.openxmlformats.org/officeDocument/2006/relationships/slide" Target="/ppt/slides/slide2.xml" Id="Rfd528f4561884c72" /><Relationship Type="http://schemas.openxmlformats.org/officeDocument/2006/relationships/slide" Target="/ppt/slides/slide3.xml" Id="R1d1cabdd950c46bb" /><Relationship Type="http://schemas.openxmlformats.org/officeDocument/2006/relationships/slide" Target="/ppt/slides/slide4.xml" Id="R84b5e07d98344aba" /><Relationship Type="http://schemas.openxmlformats.org/officeDocument/2006/relationships/slide" Target="/ppt/slides/slide5.xml" Id="Rc8720bb2086b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e7fd08926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4df92429c4b61" /><Relationship Type="http://schemas.openxmlformats.org/officeDocument/2006/relationships/theme" Target="/ppt/slideMasters/theme/theme1.xml" Id="R347389836354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4df92429c4b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f260c773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cb42c13340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27bf4e985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07c3208d6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e2f0dac27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DALANE ZOO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DALANE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DALANE ZOO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DALANE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DALANE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DALANE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490024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973 008 331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DALANE ZOO AS</a:t>
            </a:r>
          </a:p>
        </p:txBody>
      </p:sp>
    </p:spTree>
  </p:cSld>
  <p:clrMapOvr>
    <a:masterClrMapping xmlns:a="http://schemas.openxmlformats.org/drawingml/2006/main"/>
  </p:clrMapOvr>
</p:sld>
</file>