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c02bc67f174e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1d75cd45ef42d5"/>
  </p:sldMasterIdLst>
  <p:sldIdLst>
    <p:sldId xmlns:r="http://schemas.openxmlformats.org/officeDocument/2006/relationships" id="256" r:id="Radbc6817778045e2"/>
    <p:sldId xmlns:r="http://schemas.openxmlformats.org/officeDocument/2006/relationships" id="257" r:id="R245a853323c84f10"/>
    <p:sldId xmlns:r="http://schemas.openxmlformats.org/officeDocument/2006/relationships" id="258" r:id="Rc0f36960b80345c7"/>
    <p:sldId xmlns:r="http://schemas.openxmlformats.org/officeDocument/2006/relationships" id="259" r:id="Rb5d4e3baede64956"/>
    <p:sldId xmlns:r="http://schemas.openxmlformats.org/officeDocument/2006/relationships" id="260" r:id="R933a2e3e7c6e4779"/>
    <p:sldId xmlns:r="http://schemas.openxmlformats.org/officeDocument/2006/relationships" id="261" r:id="R1939f70f84a640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1d75cd45ef42d5" /><Relationship Type="http://schemas.openxmlformats.org/officeDocument/2006/relationships/slide" Target="/ppt/slides/slide1.xml" Id="Radbc6817778045e2" /><Relationship Type="http://schemas.openxmlformats.org/officeDocument/2006/relationships/slide" Target="/ppt/slides/slide2.xml" Id="R245a853323c84f10" /><Relationship Type="http://schemas.openxmlformats.org/officeDocument/2006/relationships/slide" Target="/ppt/slides/slide3.xml" Id="Rc0f36960b80345c7" /><Relationship Type="http://schemas.openxmlformats.org/officeDocument/2006/relationships/slide" Target="/ppt/slides/slide4.xml" Id="Rb5d4e3baede64956" /><Relationship Type="http://schemas.openxmlformats.org/officeDocument/2006/relationships/slide" Target="/ppt/slides/slide5.xml" Id="R933a2e3e7c6e4779" /><Relationship Type="http://schemas.openxmlformats.org/officeDocument/2006/relationships/slide" Target="/ppt/slides/slide6.xml" Id="R1939f70f84a640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dfc3fd03114e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bb82df63a43b8" /><Relationship Type="http://schemas.openxmlformats.org/officeDocument/2006/relationships/theme" Target="/ppt/slideMasters/theme/theme1.xml" Id="R2be279d97b7c4c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bbb82df63a43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15e6ff6f74e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6625c915c4d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4554547f5e41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cebd7fb78247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94b68e84141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8906aec9647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NORDEA KAPITAL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KAPITAL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KAPITAL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KAPITAL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KAPITAL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KAPITAL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973 050 982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NORDEA KAPITAL</a:t>
            </a:r>
          </a:p>
        </p:txBody>
      </p:sp>
    </p:spTree>
  </p:cSld>
  <p:clrMapOvr>
    <a:masterClrMapping xmlns:a="http://schemas.openxmlformats.org/drawingml/2006/main"/>
  </p:clrMapOvr>
</p:sld>
</file>