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746cd2d68148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ce3852ceb64b04"/>
  </p:sldMasterIdLst>
  <p:sldIdLst>
    <p:sldId xmlns:r="http://schemas.openxmlformats.org/officeDocument/2006/relationships" id="256" r:id="R324c65a11351469e"/>
    <p:sldId xmlns:r="http://schemas.openxmlformats.org/officeDocument/2006/relationships" id="257" r:id="Rdc2181b2fdef42c7"/>
    <p:sldId xmlns:r="http://schemas.openxmlformats.org/officeDocument/2006/relationships" id="258" r:id="Rf08fb7c9f0fc4184"/>
    <p:sldId xmlns:r="http://schemas.openxmlformats.org/officeDocument/2006/relationships" id="259" r:id="R92d0d9774c6942e9"/>
    <p:sldId xmlns:r="http://schemas.openxmlformats.org/officeDocument/2006/relationships" id="260" r:id="R95b8a9a7c87941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e3852ceb64b04" /><Relationship Type="http://schemas.openxmlformats.org/officeDocument/2006/relationships/slide" Target="/ppt/slides/slide1.xml" Id="R324c65a11351469e" /><Relationship Type="http://schemas.openxmlformats.org/officeDocument/2006/relationships/slide" Target="/ppt/slides/slide2.xml" Id="Rdc2181b2fdef42c7" /><Relationship Type="http://schemas.openxmlformats.org/officeDocument/2006/relationships/slide" Target="/ppt/slides/slide3.xml" Id="Rf08fb7c9f0fc4184" /><Relationship Type="http://schemas.openxmlformats.org/officeDocument/2006/relationships/slide" Target="/ppt/slides/slide4.xml" Id="R92d0d9774c6942e9" /><Relationship Type="http://schemas.openxmlformats.org/officeDocument/2006/relationships/slide" Target="/ppt/slides/slide5.xml" Id="R95b8a9a7c87941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6d84a277540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61bd351724a57" /><Relationship Type="http://schemas.openxmlformats.org/officeDocument/2006/relationships/theme" Target="/ppt/slideMasters/theme/theme1.xml" Id="R26d637d238dd4f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a61bd351724a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fb5e41c534a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57e674b7f41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1fa1dcb4e41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1d213fac741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0b83c7e0048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KAPITAL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KAPITAL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973 050 982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