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fe892b360849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c6ce5cff4449df"/>
  </p:sldMasterIdLst>
  <p:sldIdLst>
    <p:sldId xmlns:r="http://schemas.openxmlformats.org/officeDocument/2006/relationships" id="256" r:id="R992ec83b69d24f4e"/>
    <p:sldId xmlns:r="http://schemas.openxmlformats.org/officeDocument/2006/relationships" id="257" r:id="Rffa4333bfac44404"/>
    <p:sldId xmlns:r="http://schemas.openxmlformats.org/officeDocument/2006/relationships" id="258" r:id="R25b3d8e87d9d4c39"/>
    <p:sldId xmlns:r="http://schemas.openxmlformats.org/officeDocument/2006/relationships" id="259" r:id="Rfdd5db36bade4cb0"/>
    <p:sldId xmlns:r="http://schemas.openxmlformats.org/officeDocument/2006/relationships" id="260" r:id="Rddeb9a036d1f4d9b"/>
    <p:sldId xmlns:r="http://schemas.openxmlformats.org/officeDocument/2006/relationships" id="261" r:id="R0c47f37620f44c31"/>
    <p:sldId xmlns:r="http://schemas.openxmlformats.org/officeDocument/2006/relationships" id="262" r:id="R091d626a06b141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c6ce5cff4449df" /><Relationship Type="http://schemas.openxmlformats.org/officeDocument/2006/relationships/slide" Target="/ppt/slides/slide1.xml" Id="R992ec83b69d24f4e" /><Relationship Type="http://schemas.openxmlformats.org/officeDocument/2006/relationships/slide" Target="/ppt/slides/slide2.xml" Id="Rffa4333bfac44404" /><Relationship Type="http://schemas.openxmlformats.org/officeDocument/2006/relationships/slide" Target="/ppt/slides/slide3.xml" Id="R25b3d8e87d9d4c39" /><Relationship Type="http://schemas.openxmlformats.org/officeDocument/2006/relationships/slide" Target="/ppt/slides/slide4.xml" Id="Rfdd5db36bade4cb0" /><Relationship Type="http://schemas.openxmlformats.org/officeDocument/2006/relationships/slide" Target="/ppt/slides/slide5.xml" Id="Rddeb9a036d1f4d9b" /><Relationship Type="http://schemas.openxmlformats.org/officeDocument/2006/relationships/slide" Target="/ppt/slides/slide6.xml" Id="R0c47f37620f44c31" /><Relationship Type="http://schemas.openxmlformats.org/officeDocument/2006/relationships/slide" Target="/ppt/slides/slide7.xml" Id="R091d626a06b141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7ea125021b44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004fd0638463f" /><Relationship Type="http://schemas.openxmlformats.org/officeDocument/2006/relationships/theme" Target="/ppt/slideMasters/theme/theme1.xml" Id="Rc7e66b56a51a42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9004fd063846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242b0f2d347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cc6d950ce40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e704c4a1a46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d3013a0cf45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65250c70d41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5d15953fe47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ef33a05a046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BJB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BJB MASKIN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32 001 614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385 793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1 149 641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5 859 989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Sandbrekkevegen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5225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epost@bjbmaskin.no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www.bjbmaskin.no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973 051 687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BJB MASKIN AS</a:t>
            </a:r>
          </a:p>
        </p:txBody>
      </p:sp>
    </p:spTree>
  </p:cSld>
  <p:clrMapOvr>
    <a:masterClrMapping xmlns:a="http://schemas.openxmlformats.org/drawingml/2006/main"/>
  </p:clrMapOvr>
</p:sld>
</file>