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41e00ea30c4f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af76cf3c084970"/>
  </p:sldMasterIdLst>
  <p:sldIdLst>
    <p:sldId xmlns:r="http://schemas.openxmlformats.org/officeDocument/2006/relationships" id="256" r:id="R23c2d650d30c4bbc"/>
    <p:sldId xmlns:r="http://schemas.openxmlformats.org/officeDocument/2006/relationships" id="257" r:id="Re7818fa1dd7c4b5a"/>
    <p:sldId xmlns:r="http://schemas.openxmlformats.org/officeDocument/2006/relationships" id="258" r:id="Rafb3d96a36d74f8c"/>
    <p:sldId xmlns:r="http://schemas.openxmlformats.org/officeDocument/2006/relationships" id="259" r:id="R585a5f0f22054aa4"/>
    <p:sldId xmlns:r="http://schemas.openxmlformats.org/officeDocument/2006/relationships" id="260" r:id="R1b93a5a2b5454c0d"/>
    <p:sldId xmlns:r="http://schemas.openxmlformats.org/officeDocument/2006/relationships" id="261" r:id="R7f896e763a4b4404"/>
    <p:sldId xmlns:r="http://schemas.openxmlformats.org/officeDocument/2006/relationships" id="262" r:id="Rfb2010d989fa46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af76cf3c084970" /><Relationship Type="http://schemas.openxmlformats.org/officeDocument/2006/relationships/slide" Target="/ppt/slides/slide1.xml" Id="R23c2d650d30c4bbc" /><Relationship Type="http://schemas.openxmlformats.org/officeDocument/2006/relationships/slide" Target="/ppt/slides/slide2.xml" Id="Re7818fa1dd7c4b5a" /><Relationship Type="http://schemas.openxmlformats.org/officeDocument/2006/relationships/slide" Target="/ppt/slides/slide3.xml" Id="Rafb3d96a36d74f8c" /><Relationship Type="http://schemas.openxmlformats.org/officeDocument/2006/relationships/slide" Target="/ppt/slides/slide4.xml" Id="R585a5f0f22054aa4" /><Relationship Type="http://schemas.openxmlformats.org/officeDocument/2006/relationships/slide" Target="/ppt/slides/slide5.xml" Id="R1b93a5a2b5454c0d" /><Relationship Type="http://schemas.openxmlformats.org/officeDocument/2006/relationships/slide" Target="/ppt/slides/slide6.xml" Id="R7f896e763a4b4404" /><Relationship Type="http://schemas.openxmlformats.org/officeDocument/2006/relationships/slide" Target="/ppt/slides/slide7.xml" Id="Rfb2010d989fa46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71a9ccee4640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a9421b9bb4ec9" /><Relationship Type="http://schemas.openxmlformats.org/officeDocument/2006/relationships/theme" Target="/ppt/slideMasters/theme/theme1.xml" Id="R48fa81050b5b4e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da9421b9bb4e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4b07fcf804c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ba5a0f92d4a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f120cb4de4a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41c0600134a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680bc5e6340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f1f405f0540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c0670407e4e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ITEAM 21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ITEAM 21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ITEAM 21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ITEAM 21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ITEAM 21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ITEAM 21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24 039 843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3 316 094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2 472 985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7 025 943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12 348 705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ITEAM 21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RIIBE JØRGEN HERMOD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SEGELSUND AS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SUSEGG ROAR  –  17,3 %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BERSMO TORE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KRISTOFFERSEN FRANK-ESPEN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OPDAL SVEIN EGIL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ITEAM 21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973 056 808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ITEAM 21 AS</a:t>
            </a:r>
          </a:p>
        </p:txBody>
      </p:sp>
    </p:spTree>
  </p:cSld>
  <p:clrMapOvr>
    <a:masterClrMapping xmlns:a="http://schemas.openxmlformats.org/drawingml/2006/main"/>
  </p:clrMapOvr>
</p:sld>
</file>