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91fddffe7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9ee39c00c42cf"/>
  </p:sldMasterIdLst>
  <p:sldIdLst>
    <p:sldId xmlns:r="http://schemas.openxmlformats.org/officeDocument/2006/relationships" id="256" r:id="R13a93c4267f24df5"/>
    <p:sldId xmlns:r="http://schemas.openxmlformats.org/officeDocument/2006/relationships" id="257" r:id="R4aa68f9147c94006"/>
    <p:sldId xmlns:r="http://schemas.openxmlformats.org/officeDocument/2006/relationships" id="258" r:id="R5dad5cfa10de41f0"/>
    <p:sldId xmlns:r="http://schemas.openxmlformats.org/officeDocument/2006/relationships" id="259" r:id="R076f539a9755429c"/>
    <p:sldId xmlns:r="http://schemas.openxmlformats.org/officeDocument/2006/relationships" id="260" r:id="R0f7c41d67be44a10"/>
    <p:sldId xmlns:r="http://schemas.openxmlformats.org/officeDocument/2006/relationships" id="261" r:id="R454949d65a17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9ee39c00c42cf" /><Relationship Type="http://schemas.openxmlformats.org/officeDocument/2006/relationships/slide" Target="/ppt/slides/slide1.xml" Id="R13a93c4267f24df5" /><Relationship Type="http://schemas.openxmlformats.org/officeDocument/2006/relationships/slide" Target="/ppt/slides/slide2.xml" Id="R4aa68f9147c94006" /><Relationship Type="http://schemas.openxmlformats.org/officeDocument/2006/relationships/slide" Target="/ppt/slides/slide3.xml" Id="R5dad5cfa10de41f0" /><Relationship Type="http://schemas.openxmlformats.org/officeDocument/2006/relationships/slide" Target="/ppt/slides/slide4.xml" Id="R076f539a9755429c" /><Relationship Type="http://schemas.openxmlformats.org/officeDocument/2006/relationships/slide" Target="/ppt/slides/slide5.xml" Id="R0f7c41d67be44a10" /><Relationship Type="http://schemas.openxmlformats.org/officeDocument/2006/relationships/slide" Target="/ppt/slides/slide6.xml" Id="R454949d65a17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2bc47dc9c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f003b52a41c0" /><Relationship Type="http://schemas.openxmlformats.org/officeDocument/2006/relationships/theme" Target="/ppt/slideMasters/theme/theme1.xml" Id="R7c1ffb12a0fb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0f003b52a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8e18bb5a3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a84d2356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15b0d4f3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a391ca9d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fd6926d52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d55259b5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51664512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973 058 657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VEST AS</a:t>
            </a:r>
          </a:p>
        </p:txBody>
      </p:sp>
    </p:spTree>
  </p:cSld>
  <p:clrMapOvr>
    <a:masterClrMapping xmlns:a="http://schemas.openxmlformats.org/drawingml/2006/main"/>
  </p:clrMapOvr>
</p:sld>
</file>