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01d5c9da2146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39c8868f244d53"/>
  </p:sldMasterIdLst>
  <p:sldIdLst>
    <p:sldId xmlns:r="http://schemas.openxmlformats.org/officeDocument/2006/relationships" id="256" r:id="R26b264e79cd44fce"/>
    <p:sldId xmlns:r="http://schemas.openxmlformats.org/officeDocument/2006/relationships" id="257" r:id="R691f3d5aacfc4c44"/>
    <p:sldId xmlns:r="http://schemas.openxmlformats.org/officeDocument/2006/relationships" id="258" r:id="Rf64dde56deb94726"/>
    <p:sldId xmlns:r="http://schemas.openxmlformats.org/officeDocument/2006/relationships" id="259" r:id="R4323c4d43e5541b3"/>
    <p:sldId xmlns:r="http://schemas.openxmlformats.org/officeDocument/2006/relationships" id="260" r:id="Rfff22f4cb9a245de"/>
    <p:sldId xmlns:r="http://schemas.openxmlformats.org/officeDocument/2006/relationships" id="261" r:id="R85229be489cc4fa6"/>
    <p:sldId xmlns:r="http://schemas.openxmlformats.org/officeDocument/2006/relationships" id="262" r:id="R8cddb83a1eeb42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39c8868f244d53" /><Relationship Type="http://schemas.openxmlformats.org/officeDocument/2006/relationships/slide" Target="/ppt/slides/slide1.xml" Id="R26b264e79cd44fce" /><Relationship Type="http://schemas.openxmlformats.org/officeDocument/2006/relationships/slide" Target="/ppt/slides/slide2.xml" Id="R691f3d5aacfc4c44" /><Relationship Type="http://schemas.openxmlformats.org/officeDocument/2006/relationships/slide" Target="/ppt/slides/slide3.xml" Id="Rf64dde56deb94726" /><Relationship Type="http://schemas.openxmlformats.org/officeDocument/2006/relationships/slide" Target="/ppt/slides/slide4.xml" Id="R4323c4d43e5541b3" /><Relationship Type="http://schemas.openxmlformats.org/officeDocument/2006/relationships/slide" Target="/ppt/slides/slide5.xml" Id="Rfff22f4cb9a245de" /><Relationship Type="http://schemas.openxmlformats.org/officeDocument/2006/relationships/slide" Target="/ppt/slides/slide6.xml" Id="R85229be489cc4fa6" /><Relationship Type="http://schemas.openxmlformats.org/officeDocument/2006/relationships/slide" Target="/ppt/slides/slide7.xml" Id="R8cddb83a1eeb42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9c330fcad448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293b837e349fe" /><Relationship Type="http://schemas.openxmlformats.org/officeDocument/2006/relationships/theme" Target="/ppt/slideMasters/theme/theme1.xml" Id="R25a53a7b99da42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a293b837e349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c2955298e48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59c675f3f4b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41db0e96c4c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982bdfbe149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0507efe264b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77879e69b4a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c029b90364b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AUTOLEIE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AUTOLEIE VEST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212 518 530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16 295 706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7 081 853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40 612 414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241 146 904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AUTOLEIE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Flyplassvegen 229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51664512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973 058 657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VEST AS</a:t>
            </a:r>
          </a:p>
        </p:txBody>
      </p:sp>
    </p:spTree>
  </p:cSld>
  <p:clrMapOvr>
    <a:masterClrMapping xmlns:a="http://schemas.openxmlformats.org/drawingml/2006/main"/>
  </p:clrMapOvr>
</p:sld>
</file>