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72da6697ba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21f4252bc4316"/>
  </p:sldMasterIdLst>
  <p:sldIdLst>
    <p:sldId xmlns:r="http://schemas.openxmlformats.org/officeDocument/2006/relationships" id="256" r:id="R8a2dc394d97641c7"/>
    <p:sldId xmlns:r="http://schemas.openxmlformats.org/officeDocument/2006/relationships" id="257" r:id="Ra0c719f87c574ab7"/>
    <p:sldId xmlns:r="http://schemas.openxmlformats.org/officeDocument/2006/relationships" id="258" r:id="Re5793c66c87444c8"/>
    <p:sldId xmlns:r="http://schemas.openxmlformats.org/officeDocument/2006/relationships" id="259" r:id="R89a4f75ca6704357"/>
    <p:sldId xmlns:r="http://schemas.openxmlformats.org/officeDocument/2006/relationships" id="260" r:id="R569fce25903f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21f4252bc4316" /><Relationship Type="http://schemas.openxmlformats.org/officeDocument/2006/relationships/slide" Target="/ppt/slides/slide1.xml" Id="R8a2dc394d97641c7" /><Relationship Type="http://schemas.openxmlformats.org/officeDocument/2006/relationships/slide" Target="/ppt/slides/slide2.xml" Id="Ra0c719f87c574ab7" /><Relationship Type="http://schemas.openxmlformats.org/officeDocument/2006/relationships/slide" Target="/ppt/slides/slide3.xml" Id="Re5793c66c87444c8" /><Relationship Type="http://schemas.openxmlformats.org/officeDocument/2006/relationships/slide" Target="/ppt/slides/slide4.xml" Id="R89a4f75ca6704357" /><Relationship Type="http://schemas.openxmlformats.org/officeDocument/2006/relationships/slide" Target="/ppt/slides/slide5.xml" Id="R569fce25903f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8f657870a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c519618aa4a60" /><Relationship Type="http://schemas.openxmlformats.org/officeDocument/2006/relationships/theme" Target="/ppt/slideMasters/theme/theme1.xml" Id="R88b8257cb6b4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c519618aa4a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90c4e8ee1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ea8081b3942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18e8eddd5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55d5fb32c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9cde7ae8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AVD FINNSNES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AVD FINNSNES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973 077 813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AVD FINNSNES</a:t>
            </a:r>
          </a:p>
        </p:txBody>
      </p:sp>
    </p:spTree>
  </p:cSld>
  <p:clrMapOvr>
    <a:masterClrMapping xmlns:a="http://schemas.openxmlformats.org/drawingml/2006/main"/>
  </p:clrMapOvr>
</p:sld>
</file>