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50fd2091041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5b1602bd14de2"/>
  </p:sldMasterIdLst>
  <p:sldIdLst>
    <p:sldId xmlns:r="http://schemas.openxmlformats.org/officeDocument/2006/relationships" id="256" r:id="R78757d94c9b04ac9"/>
    <p:sldId xmlns:r="http://schemas.openxmlformats.org/officeDocument/2006/relationships" id="257" r:id="R6d5517f8427b4573"/>
    <p:sldId xmlns:r="http://schemas.openxmlformats.org/officeDocument/2006/relationships" id="258" r:id="Rdf0393e8f6814b58"/>
    <p:sldId xmlns:r="http://schemas.openxmlformats.org/officeDocument/2006/relationships" id="259" r:id="Rfaebf72fc8a14a06"/>
    <p:sldId xmlns:r="http://schemas.openxmlformats.org/officeDocument/2006/relationships" id="260" r:id="R729e7ff7b89a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5b1602bd14de2" /><Relationship Type="http://schemas.openxmlformats.org/officeDocument/2006/relationships/slide" Target="/ppt/slides/slide1.xml" Id="R78757d94c9b04ac9" /><Relationship Type="http://schemas.openxmlformats.org/officeDocument/2006/relationships/slide" Target="/ppt/slides/slide2.xml" Id="R6d5517f8427b4573" /><Relationship Type="http://schemas.openxmlformats.org/officeDocument/2006/relationships/slide" Target="/ppt/slides/slide3.xml" Id="Rdf0393e8f6814b58" /><Relationship Type="http://schemas.openxmlformats.org/officeDocument/2006/relationships/slide" Target="/ppt/slides/slide4.xml" Id="Rfaebf72fc8a14a06" /><Relationship Type="http://schemas.openxmlformats.org/officeDocument/2006/relationships/slide" Target="/ppt/slides/slide5.xml" Id="R729e7ff7b89a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88c5cfc29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4483087174a2a" /><Relationship Type="http://schemas.openxmlformats.org/officeDocument/2006/relationships/theme" Target="/ppt/slideMasters/theme/theme1.xml" Id="R381b7d096d514d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448308717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2920eb159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23d8e84cc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e9c6f9e80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af75fd8ac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ef3d7a2e8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OPTIMERA PROFFSENTER SANDNES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PROFFSENTER 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OPTIMERA PROFFSENTER SANDNES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PROFFSENTER 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PROFFSENTER 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PROFFSENTER SANDNES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51603400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973 150 421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PROFFSENTER SANDNES</a:t>
            </a:r>
          </a:p>
        </p:txBody>
      </p:sp>
    </p:spTree>
  </p:cSld>
  <p:clrMapOvr>
    <a:masterClrMapping xmlns:a="http://schemas.openxmlformats.org/drawingml/2006/main"/>
  </p:clrMapOvr>
</p:sld>
</file>