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616d4f4be34c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77792e73ca47d9"/>
  </p:sldMasterIdLst>
  <p:sldIdLst>
    <p:sldId xmlns:r="http://schemas.openxmlformats.org/officeDocument/2006/relationships" id="256" r:id="Rff43aad03bcb435e"/>
    <p:sldId xmlns:r="http://schemas.openxmlformats.org/officeDocument/2006/relationships" id="257" r:id="R9037c0dbab86446a"/>
    <p:sldId xmlns:r="http://schemas.openxmlformats.org/officeDocument/2006/relationships" id="258" r:id="R842de722291d40c8"/>
    <p:sldId xmlns:r="http://schemas.openxmlformats.org/officeDocument/2006/relationships" id="259" r:id="R14694fdc209e4639"/>
    <p:sldId xmlns:r="http://schemas.openxmlformats.org/officeDocument/2006/relationships" id="260" r:id="R8b2f79dcdb8043b5"/>
    <p:sldId xmlns:r="http://schemas.openxmlformats.org/officeDocument/2006/relationships" id="261" r:id="R446c97a40ddd4af0"/>
    <p:sldId xmlns:r="http://schemas.openxmlformats.org/officeDocument/2006/relationships" id="262" r:id="R5db9d85567f648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77792e73ca47d9" /><Relationship Type="http://schemas.openxmlformats.org/officeDocument/2006/relationships/slide" Target="/ppt/slides/slide1.xml" Id="Rff43aad03bcb435e" /><Relationship Type="http://schemas.openxmlformats.org/officeDocument/2006/relationships/slide" Target="/ppt/slides/slide2.xml" Id="R9037c0dbab86446a" /><Relationship Type="http://schemas.openxmlformats.org/officeDocument/2006/relationships/slide" Target="/ppt/slides/slide3.xml" Id="R842de722291d40c8" /><Relationship Type="http://schemas.openxmlformats.org/officeDocument/2006/relationships/slide" Target="/ppt/slides/slide4.xml" Id="R14694fdc209e4639" /><Relationship Type="http://schemas.openxmlformats.org/officeDocument/2006/relationships/slide" Target="/ppt/slides/slide5.xml" Id="R8b2f79dcdb8043b5" /><Relationship Type="http://schemas.openxmlformats.org/officeDocument/2006/relationships/slide" Target="/ppt/slides/slide6.xml" Id="R446c97a40ddd4af0" /><Relationship Type="http://schemas.openxmlformats.org/officeDocument/2006/relationships/slide" Target="/ppt/slides/slide7.xml" Id="R5db9d85567f648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60f26d98364b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efba782ad4159" /><Relationship Type="http://schemas.openxmlformats.org/officeDocument/2006/relationships/theme" Target="/ppt/slideMasters/theme/theme1.xml" Id="Re4e29ef2633f48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2efba782ad41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a8b226df1d4e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380a0389945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0bc251efa49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2ee6602dc4c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6b1a9b5ce40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7eebd89fc44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e0b9f981e46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MJØNDALEN MUR OG PUSS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MJØNDALEN MUR OG PUSS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MJØNDALEN MUR OG PUSS AS ble etablert [år] og holder til i Mjøndalen.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MJØNDALEN MUR OG PUSS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MJØNDALEN MUR OG PUSS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MJØNDALEN MUR OG PUSS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213 609 490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2 710 523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995 046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32 632 469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71 405 991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MJØNDALEN MUR OG PUSS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FASADGRUPPEN NORDEN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MJØNDALEN MUR OG PUSS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3050 Mjøndalen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87 46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trine@mmpas.no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www.mmpas.no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973 197 207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MJØNDALEN MUR OG PUSS AS</a:t>
            </a:r>
          </a:p>
        </p:txBody>
      </p:sp>
    </p:spTree>
  </p:cSld>
  <p:clrMapOvr>
    <a:masterClrMapping xmlns:a="http://schemas.openxmlformats.org/drawingml/2006/main"/>
  </p:clrMapOvr>
</p:sld>
</file>