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fe3a4f8b54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23a1e18544abe"/>
  </p:sldMasterIdLst>
  <p:sldIdLst>
    <p:sldId xmlns:r="http://schemas.openxmlformats.org/officeDocument/2006/relationships" id="256" r:id="R4a820c688eeb4007"/>
    <p:sldId xmlns:r="http://schemas.openxmlformats.org/officeDocument/2006/relationships" id="257" r:id="R2ac7ac42190640a8"/>
    <p:sldId xmlns:r="http://schemas.openxmlformats.org/officeDocument/2006/relationships" id="258" r:id="Ra1def670f40f4c00"/>
    <p:sldId xmlns:r="http://schemas.openxmlformats.org/officeDocument/2006/relationships" id="259" r:id="Rb7c8546c90d84958"/>
    <p:sldId xmlns:r="http://schemas.openxmlformats.org/officeDocument/2006/relationships" id="260" r:id="Re0312f5c5451497f"/>
    <p:sldId xmlns:r="http://schemas.openxmlformats.org/officeDocument/2006/relationships" id="261" r:id="R4d71c1c5bd2e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23a1e18544abe" /><Relationship Type="http://schemas.openxmlformats.org/officeDocument/2006/relationships/slide" Target="/ppt/slides/slide1.xml" Id="R4a820c688eeb4007" /><Relationship Type="http://schemas.openxmlformats.org/officeDocument/2006/relationships/slide" Target="/ppt/slides/slide2.xml" Id="R2ac7ac42190640a8" /><Relationship Type="http://schemas.openxmlformats.org/officeDocument/2006/relationships/slide" Target="/ppt/slides/slide3.xml" Id="Ra1def670f40f4c00" /><Relationship Type="http://schemas.openxmlformats.org/officeDocument/2006/relationships/slide" Target="/ppt/slides/slide4.xml" Id="Rb7c8546c90d84958" /><Relationship Type="http://schemas.openxmlformats.org/officeDocument/2006/relationships/slide" Target="/ppt/slides/slide5.xml" Id="Re0312f5c5451497f" /><Relationship Type="http://schemas.openxmlformats.org/officeDocument/2006/relationships/slide" Target="/ppt/slides/slide6.xml" Id="R4d71c1c5bd2e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9064de5d9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df9da73144e9" /><Relationship Type="http://schemas.openxmlformats.org/officeDocument/2006/relationships/theme" Target="/ppt/slideMasters/theme/theme1.xml" Id="R75d5f0720ac0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4df9da731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06f93ddd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db0b891d2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e4212fbfb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cc1745300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d1d20a42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307106ad4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974 208 849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