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27447195f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dbd3cfafd40ef"/>
  </p:sldMasterIdLst>
  <p:sldIdLst>
    <p:sldId xmlns:r="http://schemas.openxmlformats.org/officeDocument/2006/relationships" id="256" r:id="R610bb392157942ec"/>
    <p:sldId xmlns:r="http://schemas.openxmlformats.org/officeDocument/2006/relationships" id="257" r:id="R15e365fc1bc14f6a"/>
    <p:sldId xmlns:r="http://schemas.openxmlformats.org/officeDocument/2006/relationships" id="258" r:id="Rb442d08332594609"/>
    <p:sldId xmlns:r="http://schemas.openxmlformats.org/officeDocument/2006/relationships" id="259" r:id="R3512ddc497014953"/>
    <p:sldId xmlns:r="http://schemas.openxmlformats.org/officeDocument/2006/relationships" id="260" r:id="Rb867def363584b66"/>
    <p:sldId xmlns:r="http://schemas.openxmlformats.org/officeDocument/2006/relationships" id="261" r:id="Re69ae73036aa476a"/>
    <p:sldId xmlns:r="http://schemas.openxmlformats.org/officeDocument/2006/relationships" id="262" r:id="Rd3fde2b24d7e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dbd3cfafd40ef" /><Relationship Type="http://schemas.openxmlformats.org/officeDocument/2006/relationships/slide" Target="/ppt/slides/slide1.xml" Id="R610bb392157942ec" /><Relationship Type="http://schemas.openxmlformats.org/officeDocument/2006/relationships/slide" Target="/ppt/slides/slide2.xml" Id="R15e365fc1bc14f6a" /><Relationship Type="http://schemas.openxmlformats.org/officeDocument/2006/relationships/slide" Target="/ppt/slides/slide3.xml" Id="Rb442d08332594609" /><Relationship Type="http://schemas.openxmlformats.org/officeDocument/2006/relationships/slide" Target="/ppt/slides/slide4.xml" Id="R3512ddc497014953" /><Relationship Type="http://schemas.openxmlformats.org/officeDocument/2006/relationships/slide" Target="/ppt/slides/slide5.xml" Id="Rb867def363584b66" /><Relationship Type="http://schemas.openxmlformats.org/officeDocument/2006/relationships/slide" Target="/ppt/slides/slide6.xml" Id="Re69ae73036aa476a" /><Relationship Type="http://schemas.openxmlformats.org/officeDocument/2006/relationships/slide" Target="/ppt/slides/slide7.xml" Id="Rd3fde2b24d7e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75e3552bb41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61cac2786432f" /><Relationship Type="http://schemas.openxmlformats.org/officeDocument/2006/relationships/theme" Target="/ppt/slideMasters/theme/theme1.xml" Id="Ra3a5acf4c0c8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61cac2786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87d13ddf8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e9ba82ee54b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931b98b5741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cc4da2c81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1fbda8b6b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8409bc47b47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968f081f2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2 516 226 000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120 562 000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571 328 000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3 956 556 000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974 208 849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