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88464d9b6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7617979bc4332"/>
  </p:sldMasterIdLst>
  <p:sldIdLst>
    <p:sldId xmlns:r="http://schemas.openxmlformats.org/officeDocument/2006/relationships" id="256" r:id="Rf7de40a4d8e64f23"/>
    <p:sldId xmlns:r="http://schemas.openxmlformats.org/officeDocument/2006/relationships" id="257" r:id="Rc0e993fd6e5145bf"/>
    <p:sldId xmlns:r="http://schemas.openxmlformats.org/officeDocument/2006/relationships" id="258" r:id="Rd036062b77064b9b"/>
    <p:sldId xmlns:r="http://schemas.openxmlformats.org/officeDocument/2006/relationships" id="259" r:id="R561fa9124ffa410b"/>
    <p:sldId xmlns:r="http://schemas.openxmlformats.org/officeDocument/2006/relationships" id="260" r:id="R3087b935a026433c"/>
    <p:sldId xmlns:r="http://schemas.openxmlformats.org/officeDocument/2006/relationships" id="261" r:id="R70ed97a83a30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7617979bc4332" /><Relationship Type="http://schemas.openxmlformats.org/officeDocument/2006/relationships/slide" Target="/ppt/slides/slide1.xml" Id="Rf7de40a4d8e64f23" /><Relationship Type="http://schemas.openxmlformats.org/officeDocument/2006/relationships/slide" Target="/ppt/slides/slide2.xml" Id="Rc0e993fd6e5145bf" /><Relationship Type="http://schemas.openxmlformats.org/officeDocument/2006/relationships/slide" Target="/ppt/slides/slide3.xml" Id="Rd036062b77064b9b" /><Relationship Type="http://schemas.openxmlformats.org/officeDocument/2006/relationships/slide" Target="/ppt/slides/slide4.xml" Id="R561fa9124ffa410b" /><Relationship Type="http://schemas.openxmlformats.org/officeDocument/2006/relationships/slide" Target="/ppt/slides/slide5.xml" Id="R3087b935a026433c" /><Relationship Type="http://schemas.openxmlformats.org/officeDocument/2006/relationships/slide" Target="/ppt/slides/slide6.xml" Id="R70ed97a83a30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cdad83614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51190b79145cf" /><Relationship Type="http://schemas.openxmlformats.org/officeDocument/2006/relationships/theme" Target="/ppt/slideMasters/theme/theme1.xml" Id="Re2817e45b98d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51190b791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f8f1b3c9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4b2ac601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d9dd21b1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93ca92be5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78441ba8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3b44b4c3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