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cdaae43d8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b8cc7e8b54e56"/>
  </p:sldMasterIdLst>
  <p:sldIdLst>
    <p:sldId xmlns:r="http://schemas.openxmlformats.org/officeDocument/2006/relationships" id="256" r:id="R1c304668ba064553"/>
    <p:sldId xmlns:r="http://schemas.openxmlformats.org/officeDocument/2006/relationships" id="257" r:id="R0aa431ec3cde45bb"/>
    <p:sldId xmlns:r="http://schemas.openxmlformats.org/officeDocument/2006/relationships" id="258" r:id="R7fb06a17d9034032"/>
    <p:sldId xmlns:r="http://schemas.openxmlformats.org/officeDocument/2006/relationships" id="259" r:id="R1f84d7fb0ed44234"/>
    <p:sldId xmlns:r="http://schemas.openxmlformats.org/officeDocument/2006/relationships" id="260" r:id="Rbc67d62517a54bfd"/>
    <p:sldId xmlns:r="http://schemas.openxmlformats.org/officeDocument/2006/relationships" id="261" r:id="Rb8e900e5fe62451f"/>
    <p:sldId xmlns:r="http://schemas.openxmlformats.org/officeDocument/2006/relationships" id="262" r:id="R37a7462711ec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b8cc7e8b54e56" /><Relationship Type="http://schemas.openxmlformats.org/officeDocument/2006/relationships/slide" Target="/ppt/slides/slide1.xml" Id="R1c304668ba064553" /><Relationship Type="http://schemas.openxmlformats.org/officeDocument/2006/relationships/slide" Target="/ppt/slides/slide2.xml" Id="R0aa431ec3cde45bb" /><Relationship Type="http://schemas.openxmlformats.org/officeDocument/2006/relationships/slide" Target="/ppt/slides/slide3.xml" Id="R7fb06a17d9034032" /><Relationship Type="http://schemas.openxmlformats.org/officeDocument/2006/relationships/slide" Target="/ppt/slides/slide4.xml" Id="R1f84d7fb0ed44234" /><Relationship Type="http://schemas.openxmlformats.org/officeDocument/2006/relationships/slide" Target="/ppt/slides/slide5.xml" Id="Rbc67d62517a54bfd" /><Relationship Type="http://schemas.openxmlformats.org/officeDocument/2006/relationships/slide" Target="/ppt/slides/slide6.xml" Id="Rb8e900e5fe62451f" /><Relationship Type="http://schemas.openxmlformats.org/officeDocument/2006/relationships/slide" Target="/ppt/slides/slide7.xml" Id="R37a7462711ec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b16392f4c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b67b26214732" /><Relationship Type="http://schemas.openxmlformats.org/officeDocument/2006/relationships/theme" Target="/ppt/slideMasters/theme/theme1.xml" Id="R8890f06d9375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cb67b2621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f69bf1595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b717c5df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52fdc3b9a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744d6b6a0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5d0331408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c1d9c5a2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20af12fc9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FORMAC TELE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FORMAC TELE TRADING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25 012 705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8 452 969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BJØRN TORE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ESPEN ASLAK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LARS SUNE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MORTEN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THUNBERG REIDAR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Semsvegen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974 211 645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FORMAC TELE TRADING AS</a:t>
            </a:r>
          </a:p>
        </p:txBody>
      </p:sp>
    </p:spTree>
  </p:cSld>
  <p:clrMapOvr>
    <a:masterClrMapping xmlns:a="http://schemas.openxmlformats.org/drawingml/2006/main"/>
  </p:clrMapOvr>
</p:sld>
</file>