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6a929d82cb4f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9bb7e699c74df7"/>
  </p:sldMasterIdLst>
  <p:sldIdLst>
    <p:sldId xmlns:r="http://schemas.openxmlformats.org/officeDocument/2006/relationships" id="256" r:id="R9ff0ab4513ff4b9c"/>
    <p:sldId xmlns:r="http://schemas.openxmlformats.org/officeDocument/2006/relationships" id="257" r:id="Ra65357a6849f4cc8"/>
    <p:sldId xmlns:r="http://schemas.openxmlformats.org/officeDocument/2006/relationships" id="258" r:id="R4278af87d82a4fbd"/>
    <p:sldId xmlns:r="http://schemas.openxmlformats.org/officeDocument/2006/relationships" id="259" r:id="R136d1753f5a245fc"/>
    <p:sldId xmlns:r="http://schemas.openxmlformats.org/officeDocument/2006/relationships" id="260" r:id="R7488bb467d7b410c"/>
    <p:sldId xmlns:r="http://schemas.openxmlformats.org/officeDocument/2006/relationships" id="261" r:id="Rc9c7071e38d54d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9bb7e699c74df7" /><Relationship Type="http://schemas.openxmlformats.org/officeDocument/2006/relationships/slide" Target="/ppt/slides/slide1.xml" Id="R9ff0ab4513ff4b9c" /><Relationship Type="http://schemas.openxmlformats.org/officeDocument/2006/relationships/slide" Target="/ppt/slides/slide2.xml" Id="Ra65357a6849f4cc8" /><Relationship Type="http://schemas.openxmlformats.org/officeDocument/2006/relationships/slide" Target="/ppt/slides/slide3.xml" Id="R4278af87d82a4fbd" /><Relationship Type="http://schemas.openxmlformats.org/officeDocument/2006/relationships/slide" Target="/ppt/slides/slide4.xml" Id="R136d1753f5a245fc" /><Relationship Type="http://schemas.openxmlformats.org/officeDocument/2006/relationships/slide" Target="/ppt/slides/slide5.xml" Id="R7488bb467d7b410c" /><Relationship Type="http://schemas.openxmlformats.org/officeDocument/2006/relationships/slide" Target="/ppt/slides/slide6.xml" Id="Rc9c7071e38d54d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16e02f6a71432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8c00c368d8461b" /><Relationship Type="http://schemas.openxmlformats.org/officeDocument/2006/relationships/theme" Target="/ppt/slideMasters/theme/theme1.xml" Id="R5f754e6fe7e54c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c8c00c368d8461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09dc0f33ba48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b28bac8fe42f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f96f5eaffe45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2a6f84efdb4e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f018ab9c4447c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091c60ed29487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FROSTA LAKSEFARM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FROSTA LAKSEFARM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FROSTA LAKSEFARM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FROSTA LAKSEFARM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FROSTA LAKSEFARM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FROSTA LAKSEFARM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SALMAR ASA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FROSTA LAKSEFARM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974 226 421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FROSTA LAKSEFARM INVEST AS</a:t>
            </a:r>
          </a:p>
        </p:txBody>
      </p:sp>
    </p:spTree>
  </p:cSld>
  <p:clrMapOvr>
    <a:masterClrMapping xmlns:a="http://schemas.openxmlformats.org/drawingml/2006/main"/>
  </p:clrMapOvr>
</p:sld>
</file>