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a835940f8141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96fe5d421a4594"/>
  </p:sldMasterIdLst>
  <p:sldIdLst>
    <p:sldId xmlns:r="http://schemas.openxmlformats.org/officeDocument/2006/relationships" id="256" r:id="R9801b0573f904c0f"/>
    <p:sldId xmlns:r="http://schemas.openxmlformats.org/officeDocument/2006/relationships" id="257" r:id="R3b5e3a57d7904795"/>
    <p:sldId xmlns:r="http://schemas.openxmlformats.org/officeDocument/2006/relationships" id="258" r:id="Rb06226f5d3664cc7"/>
    <p:sldId xmlns:r="http://schemas.openxmlformats.org/officeDocument/2006/relationships" id="259" r:id="R5d6456d64ba34f4b"/>
    <p:sldId xmlns:r="http://schemas.openxmlformats.org/officeDocument/2006/relationships" id="260" r:id="Rc31f3d6e28574194"/>
    <p:sldId xmlns:r="http://schemas.openxmlformats.org/officeDocument/2006/relationships" id="261" r:id="R03eef3c76e8e4e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96fe5d421a4594" /><Relationship Type="http://schemas.openxmlformats.org/officeDocument/2006/relationships/slide" Target="/ppt/slides/slide1.xml" Id="R9801b0573f904c0f" /><Relationship Type="http://schemas.openxmlformats.org/officeDocument/2006/relationships/slide" Target="/ppt/slides/slide2.xml" Id="R3b5e3a57d7904795" /><Relationship Type="http://schemas.openxmlformats.org/officeDocument/2006/relationships/slide" Target="/ppt/slides/slide3.xml" Id="Rb06226f5d3664cc7" /><Relationship Type="http://schemas.openxmlformats.org/officeDocument/2006/relationships/slide" Target="/ppt/slides/slide4.xml" Id="R5d6456d64ba34f4b" /><Relationship Type="http://schemas.openxmlformats.org/officeDocument/2006/relationships/slide" Target="/ppt/slides/slide5.xml" Id="Rc31f3d6e28574194" /><Relationship Type="http://schemas.openxmlformats.org/officeDocument/2006/relationships/slide" Target="/ppt/slides/slide6.xml" Id="R03eef3c76e8e4e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035dca29348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77191598f4315" /><Relationship Type="http://schemas.openxmlformats.org/officeDocument/2006/relationships/theme" Target="/ppt/slideMasters/theme/theme1.xml" Id="R2b07ef95d84c40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77191598f43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8523f03f94b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adf257e714f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343771cf346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d2241711c43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6fab03e6d44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dbbe07cde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FROSTA LAKSEFARM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LAKSEFARM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FROSTA LAKSEFARM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LAKSEFARM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LAKSEFARM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LAKSEFARM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SALMAR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LAKSEFARM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974 226 421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FROSTA LAKSEFARM INVEST AS</a:t>
            </a:r>
          </a:p>
        </p:txBody>
      </p:sp>
    </p:spTree>
  </p:cSld>
  <p:clrMapOvr>
    <a:masterClrMapping xmlns:a="http://schemas.openxmlformats.org/drawingml/2006/main"/>
  </p:clrMapOvr>
</p:sld>
</file>