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5aef61a27f4a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1d35154ed244ac"/>
  </p:sldMasterIdLst>
  <p:sldIdLst>
    <p:sldId xmlns:r="http://schemas.openxmlformats.org/officeDocument/2006/relationships" id="256" r:id="Rf51d6cb344654cbf"/>
    <p:sldId xmlns:r="http://schemas.openxmlformats.org/officeDocument/2006/relationships" id="257" r:id="Rbabe619978b24087"/>
    <p:sldId xmlns:r="http://schemas.openxmlformats.org/officeDocument/2006/relationships" id="258" r:id="Rbbfffc21b3c343e6"/>
    <p:sldId xmlns:r="http://schemas.openxmlformats.org/officeDocument/2006/relationships" id="259" r:id="R76510a1b4560468f"/>
    <p:sldId xmlns:r="http://schemas.openxmlformats.org/officeDocument/2006/relationships" id="260" r:id="R33987619672f4275"/>
    <p:sldId xmlns:r="http://schemas.openxmlformats.org/officeDocument/2006/relationships" id="261" r:id="R55cfb59b6f504fd5"/>
    <p:sldId xmlns:r="http://schemas.openxmlformats.org/officeDocument/2006/relationships" id="262" r:id="R3a00fbe050da47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1d35154ed244ac" /><Relationship Type="http://schemas.openxmlformats.org/officeDocument/2006/relationships/slide" Target="/ppt/slides/slide1.xml" Id="Rf51d6cb344654cbf" /><Relationship Type="http://schemas.openxmlformats.org/officeDocument/2006/relationships/slide" Target="/ppt/slides/slide2.xml" Id="Rbabe619978b24087" /><Relationship Type="http://schemas.openxmlformats.org/officeDocument/2006/relationships/slide" Target="/ppt/slides/slide3.xml" Id="Rbbfffc21b3c343e6" /><Relationship Type="http://schemas.openxmlformats.org/officeDocument/2006/relationships/slide" Target="/ppt/slides/slide4.xml" Id="R76510a1b4560468f" /><Relationship Type="http://schemas.openxmlformats.org/officeDocument/2006/relationships/slide" Target="/ppt/slides/slide5.xml" Id="R33987619672f4275" /><Relationship Type="http://schemas.openxmlformats.org/officeDocument/2006/relationships/slide" Target="/ppt/slides/slide6.xml" Id="R55cfb59b6f504fd5" /><Relationship Type="http://schemas.openxmlformats.org/officeDocument/2006/relationships/slide" Target="/ppt/slides/slide7.xml" Id="R3a00fbe050da47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a6a3532cee45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b071dabb44209" /><Relationship Type="http://schemas.openxmlformats.org/officeDocument/2006/relationships/theme" Target="/ppt/slideMasters/theme/theme1.xml" Id="R12e9e7e6779844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3b071dabb442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6366ec71b40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fbbd278734a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621c31f0f4a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3af6cf0d24e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2f27988d94a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bb3530e194a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93e637f8d45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ROPSTAD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ROPSTAD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ROPSTAD HOLDING AS ble etablert [år] og holder til i Mosby.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ROPSTAD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ROPSTAD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ROPSTAD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−125 040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2 635 344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55 411 962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55 501 079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ROPSTAD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ROPSTAD HANSEN  –  18,7 %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KATJE AS  –  18,7 %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ROPSTAD INVEST AS  –  18,7 %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KNUDEN INVEST AS  –  16,2 %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ROPSTAD HANSEN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KATJE AS  –  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ROPSTAD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Lillefjell terrasse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4619 Mosby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11 88 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974 229 374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ROPSTAD HOLDING AS</a:t>
            </a:r>
          </a:p>
        </p:txBody>
      </p:sp>
    </p:spTree>
  </p:cSld>
  <p:clrMapOvr>
    <a:masterClrMapping xmlns:a="http://schemas.openxmlformats.org/drawingml/2006/main"/>
  </p:clrMapOvr>
</p:sld>
</file>