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da3ef85a83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3dd8557554368"/>
  </p:sldMasterIdLst>
  <p:sldIdLst>
    <p:sldId xmlns:r="http://schemas.openxmlformats.org/officeDocument/2006/relationships" id="256" r:id="R6d3d851944eb41c6"/>
    <p:sldId xmlns:r="http://schemas.openxmlformats.org/officeDocument/2006/relationships" id="257" r:id="R352be3e483ac4786"/>
    <p:sldId xmlns:r="http://schemas.openxmlformats.org/officeDocument/2006/relationships" id="258" r:id="R8c14801daafd4bcc"/>
    <p:sldId xmlns:r="http://schemas.openxmlformats.org/officeDocument/2006/relationships" id="259" r:id="R5ce26ed03a104201"/>
    <p:sldId xmlns:r="http://schemas.openxmlformats.org/officeDocument/2006/relationships" id="260" r:id="Rc9ca9b0553b3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3dd8557554368" /><Relationship Type="http://schemas.openxmlformats.org/officeDocument/2006/relationships/slide" Target="/ppt/slides/slide1.xml" Id="R6d3d851944eb41c6" /><Relationship Type="http://schemas.openxmlformats.org/officeDocument/2006/relationships/slide" Target="/ppt/slides/slide2.xml" Id="R352be3e483ac4786" /><Relationship Type="http://schemas.openxmlformats.org/officeDocument/2006/relationships/slide" Target="/ppt/slides/slide3.xml" Id="R8c14801daafd4bcc" /><Relationship Type="http://schemas.openxmlformats.org/officeDocument/2006/relationships/slide" Target="/ppt/slides/slide4.xml" Id="R5ce26ed03a104201" /><Relationship Type="http://schemas.openxmlformats.org/officeDocument/2006/relationships/slide" Target="/ppt/slides/slide5.xml" Id="Rc9ca9b0553b3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e453f0b76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62722881f48ce" /><Relationship Type="http://schemas.openxmlformats.org/officeDocument/2006/relationships/theme" Target="/ppt/slideMasters/theme/theme1.xml" Id="R6f9f73fd1f22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f62722881f48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4d962101a48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edc28a9e44a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fc481e49f40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d987f589548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71b87053046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FAGFORBUNDET VESTLAND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VESTLAND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etasje, Bjørns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48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www.fagforbundet.no/hordaland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974 257 521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