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00b29077841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c4b8549714eea"/>
  </p:sldMasterIdLst>
  <p:sldIdLst>
    <p:sldId xmlns:r="http://schemas.openxmlformats.org/officeDocument/2006/relationships" id="256" r:id="Rde86ea05520b4c27"/>
    <p:sldId xmlns:r="http://schemas.openxmlformats.org/officeDocument/2006/relationships" id="257" r:id="Rc6dccb48b533422f"/>
    <p:sldId xmlns:r="http://schemas.openxmlformats.org/officeDocument/2006/relationships" id="258" r:id="R745b337eca4c4876"/>
    <p:sldId xmlns:r="http://schemas.openxmlformats.org/officeDocument/2006/relationships" id="259" r:id="R700d01565e8b46b4"/>
    <p:sldId xmlns:r="http://schemas.openxmlformats.org/officeDocument/2006/relationships" id="260" r:id="R540993e1138d4852"/>
    <p:sldId xmlns:r="http://schemas.openxmlformats.org/officeDocument/2006/relationships" id="261" r:id="Rbf1b9598a87a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c4b8549714eea" /><Relationship Type="http://schemas.openxmlformats.org/officeDocument/2006/relationships/slide" Target="/ppt/slides/slide1.xml" Id="Rde86ea05520b4c27" /><Relationship Type="http://schemas.openxmlformats.org/officeDocument/2006/relationships/slide" Target="/ppt/slides/slide2.xml" Id="Rc6dccb48b533422f" /><Relationship Type="http://schemas.openxmlformats.org/officeDocument/2006/relationships/slide" Target="/ppt/slides/slide3.xml" Id="R745b337eca4c4876" /><Relationship Type="http://schemas.openxmlformats.org/officeDocument/2006/relationships/slide" Target="/ppt/slides/slide4.xml" Id="R700d01565e8b46b4" /><Relationship Type="http://schemas.openxmlformats.org/officeDocument/2006/relationships/slide" Target="/ppt/slides/slide5.xml" Id="R540993e1138d4852" /><Relationship Type="http://schemas.openxmlformats.org/officeDocument/2006/relationships/slide" Target="/ppt/slides/slide6.xml" Id="Rbf1b9598a87a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adef1b2be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9466bbe6b47e1" /><Relationship Type="http://schemas.openxmlformats.org/officeDocument/2006/relationships/theme" Target="/ppt/slideMasters/theme/theme1.xml" Id="R434a84dcc3a84c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a9466bbe6b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7aadd77a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28a0d5fc9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8958875b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cf876a4d042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410fb06346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d979ded4043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FOLKEHJELP HAUGALAND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FOLKEHJELP HAUGALAND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9 599 402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974 259 966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