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8dfe1de6844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1fd5519be4d81"/>
  </p:sldMasterIdLst>
  <p:sldIdLst>
    <p:sldId xmlns:r="http://schemas.openxmlformats.org/officeDocument/2006/relationships" id="256" r:id="R276ca92de2b74a9f"/>
    <p:sldId xmlns:r="http://schemas.openxmlformats.org/officeDocument/2006/relationships" id="257" r:id="R37f5081228734cd2"/>
    <p:sldId xmlns:r="http://schemas.openxmlformats.org/officeDocument/2006/relationships" id="258" r:id="R974a09bb723441cf"/>
    <p:sldId xmlns:r="http://schemas.openxmlformats.org/officeDocument/2006/relationships" id="259" r:id="Rce13ba1836564f52"/>
    <p:sldId xmlns:r="http://schemas.openxmlformats.org/officeDocument/2006/relationships" id="260" r:id="Ra8446b5d856a43a9"/>
    <p:sldId xmlns:r="http://schemas.openxmlformats.org/officeDocument/2006/relationships" id="261" r:id="R00b6924dbcb84f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1fd5519be4d81" /><Relationship Type="http://schemas.openxmlformats.org/officeDocument/2006/relationships/slide" Target="/ppt/slides/slide1.xml" Id="R276ca92de2b74a9f" /><Relationship Type="http://schemas.openxmlformats.org/officeDocument/2006/relationships/slide" Target="/ppt/slides/slide2.xml" Id="R37f5081228734cd2" /><Relationship Type="http://schemas.openxmlformats.org/officeDocument/2006/relationships/slide" Target="/ppt/slides/slide3.xml" Id="R974a09bb723441cf" /><Relationship Type="http://schemas.openxmlformats.org/officeDocument/2006/relationships/slide" Target="/ppt/slides/slide4.xml" Id="Rce13ba1836564f52" /><Relationship Type="http://schemas.openxmlformats.org/officeDocument/2006/relationships/slide" Target="/ppt/slides/slide5.xml" Id="Ra8446b5d856a43a9" /><Relationship Type="http://schemas.openxmlformats.org/officeDocument/2006/relationships/slide" Target="/ppt/slides/slide6.xml" Id="R00b6924dbcb84f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62792a1d4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003c40f1543a5" /><Relationship Type="http://schemas.openxmlformats.org/officeDocument/2006/relationships/theme" Target="/ppt/slideMasters/theme/theme1.xml" Id="R4ad1f779e147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003c40f1543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6b528387046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3d69f7114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7ed07008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f91caa012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2054a236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95dcef77c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EVINY ELEKTRIFISERING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974 332 582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