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7346a65a7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c712c77a44270"/>
  </p:sldMasterIdLst>
  <p:sldIdLst>
    <p:sldId xmlns:r="http://schemas.openxmlformats.org/officeDocument/2006/relationships" id="256" r:id="R4c2098c5435a45f6"/>
    <p:sldId xmlns:r="http://schemas.openxmlformats.org/officeDocument/2006/relationships" id="257" r:id="R106a9fa843924bf6"/>
    <p:sldId xmlns:r="http://schemas.openxmlformats.org/officeDocument/2006/relationships" id="258" r:id="R3b5e4f9feb62441d"/>
    <p:sldId xmlns:r="http://schemas.openxmlformats.org/officeDocument/2006/relationships" id="259" r:id="R37c48271faaf49c5"/>
    <p:sldId xmlns:r="http://schemas.openxmlformats.org/officeDocument/2006/relationships" id="260" r:id="R72f4953623e740f4"/>
    <p:sldId xmlns:r="http://schemas.openxmlformats.org/officeDocument/2006/relationships" id="261" r:id="Rf4ac0eb5c4e1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c712c77a44270" /><Relationship Type="http://schemas.openxmlformats.org/officeDocument/2006/relationships/slide" Target="/ppt/slides/slide1.xml" Id="R4c2098c5435a45f6" /><Relationship Type="http://schemas.openxmlformats.org/officeDocument/2006/relationships/slide" Target="/ppt/slides/slide2.xml" Id="R106a9fa843924bf6" /><Relationship Type="http://schemas.openxmlformats.org/officeDocument/2006/relationships/slide" Target="/ppt/slides/slide3.xml" Id="R3b5e4f9feb62441d" /><Relationship Type="http://schemas.openxmlformats.org/officeDocument/2006/relationships/slide" Target="/ppt/slides/slide4.xml" Id="R37c48271faaf49c5" /><Relationship Type="http://schemas.openxmlformats.org/officeDocument/2006/relationships/slide" Target="/ppt/slides/slide5.xml" Id="R72f4953623e740f4" /><Relationship Type="http://schemas.openxmlformats.org/officeDocument/2006/relationships/slide" Target="/ppt/slides/slide6.xml" Id="Rf4ac0eb5c4e1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27ac97576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535b356b1402b" /><Relationship Type="http://schemas.openxmlformats.org/officeDocument/2006/relationships/theme" Target="/ppt/slideMasters/theme/theme1.xml" Id="R3f1aea791c01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535b356b1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0a2ff772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07904030a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75961f8bd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92b8f4929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d143e2359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3b0f7fd91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EVINY ELEKTRIFISERING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ELEKTRIFISERING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EVINY ELEKTRIFISERING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ELEKTRIFISERING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ELEKTRIFISERING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ELEKTRIFISERING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251 679 360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−67 387 769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−109 477 472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761 340 899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2 226 977 235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ELEKTRIFISERING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12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EVINY ELEKTRIFISERING AS</a:t>
            </a:r>
          </a:p>
        </p:txBody>
      </p:sp>
    </p:spTree>
  </p:cSld>
  <p:clrMapOvr>
    <a:masterClrMapping xmlns:a="http://schemas.openxmlformats.org/drawingml/2006/main"/>
  </p:clrMapOvr>
</p:sld>
</file>